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2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05" r:id="rId1"/>
    <p:sldMasterId id="2147483762" r:id="rId2"/>
    <p:sldMasterId id="2147483745" r:id="rId3"/>
  </p:sldMasterIdLst>
  <p:notesMasterIdLst>
    <p:notesMasterId r:id="rId30"/>
  </p:notesMasterIdLst>
  <p:handoutMasterIdLst>
    <p:handoutMasterId r:id="rId31"/>
  </p:handoutMasterIdLst>
  <p:sldIdLst>
    <p:sldId id="256" r:id="rId4"/>
    <p:sldId id="925" r:id="rId5"/>
    <p:sldId id="989" r:id="rId6"/>
    <p:sldId id="991" r:id="rId7"/>
    <p:sldId id="992" r:id="rId8"/>
    <p:sldId id="993" r:id="rId9"/>
    <p:sldId id="994" r:id="rId10"/>
    <p:sldId id="995" r:id="rId11"/>
    <p:sldId id="996" r:id="rId12"/>
    <p:sldId id="997" r:id="rId13"/>
    <p:sldId id="998" r:id="rId14"/>
    <p:sldId id="999" r:id="rId15"/>
    <p:sldId id="1000" r:id="rId16"/>
    <p:sldId id="1001" r:id="rId17"/>
    <p:sldId id="1002" r:id="rId18"/>
    <p:sldId id="1003" r:id="rId19"/>
    <p:sldId id="1004" r:id="rId20"/>
    <p:sldId id="1005" r:id="rId21"/>
    <p:sldId id="1006" r:id="rId22"/>
    <p:sldId id="1007" r:id="rId23"/>
    <p:sldId id="1008" r:id="rId24"/>
    <p:sldId id="1009" r:id="rId25"/>
    <p:sldId id="1010" r:id="rId26"/>
    <p:sldId id="1011" r:id="rId27"/>
    <p:sldId id="1012" r:id="rId28"/>
    <p:sldId id="936" r:id="rId29"/>
  </p:sldIdLst>
  <p:sldSz cx="12192000" cy="6858000"/>
  <p:notesSz cx="7104063" cy="10234613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C24BF32C-05EF-4D44-AEB1-5232D0CBBAE7}">
          <p14:sldIdLst>
            <p14:sldId id="256"/>
            <p14:sldId id="925"/>
            <p14:sldId id="989"/>
            <p14:sldId id="991"/>
            <p14:sldId id="992"/>
            <p14:sldId id="993"/>
            <p14:sldId id="994"/>
            <p14:sldId id="995"/>
            <p14:sldId id="996"/>
            <p14:sldId id="997"/>
            <p14:sldId id="998"/>
            <p14:sldId id="999"/>
            <p14:sldId id="1000"/>
            <p14:sldId id="1001"/>
            <p14:sldId id="1002"/>
            <p14:sldId id="1003"/>
            <p14:sldId id="1004"/>
            <p14:sldId id="1005"/>
            <p14:sldId id="1006"/>
            <p14:sldId id="1007"/>
            <p14:sldId id="1008"/>
            <p14:sldId id="1009"/>
            <p14:sldId id="1010"/>
            <p14:sldId id="1011"/>
            <p14:sldId id="1012"/>
            <p14:sldId id="936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ab" initials="l" lastIdx="2" clrIdx="0">
    <p:extLst>
      <p:ext uri="{19B8F6BF-5375-455C-9EA6-DF929625EA0E}">
        <p15:presenceInfo xmlns:p15="http://schemas.microsoft.com/office/powerpoint/2012/main" userId="d9f3c1e6d1a8820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72C4"/>
    <a:srgbClr val="FAFAFA"/>
    <a:srgbClr val="A6A6A6"/>
    <a:srgbClr val="FF1818"/>
    <a:srgbClr val="E2AC88"/>
    <a:srgbClr val="BC1010"/>
    <a:srgbClr val="6B6B6B"/>
    <a:srgbClr val="5E5E5E"/>
    <a:srgbClr val="4E9BCA"/>
    <a:srgbClr val="E7F0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E25E649-3F16-4E02-A733-19D2CDBF48F0}" styleName="보통 스타일 3 - 강조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테마 스타일 1 - 강조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960" autoAdjust="0"/>
    <p:restoredTop sz="75410" autoAdjust="0"/>
  </p:normalViewPr>
  <p:slideViewPr>
    <p:cSldViewPr snapToGrid="0" snapToObjects="1">
      <p:cViewPr varScale="1">
        <p:scale>
          <a:sx n="83" d="100"/>
          <a:sy n="83" d="100"/>
        </p:scale>
        <p:origin x="1220" y="4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20" d="100"/>
          <a:sy n="120" d="100"/>
        </p:scale>
        <p:origin x="5104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commentAuthors" Target="commentAuthor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notesMaster" Target="notesMasters/notesMaster1.xml"/><Relationship Id="rId35" Type="http://schemas.openxmlformats.org/officeDocument/2006/relationships/theme" Target="theme/theme1.xml"/><Relationship Id="rId8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4023992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/>
            </a:lvl1pPr>
          </a:lstStyle>
          <a:p>
            <a:fld id="{0CA46ED9-F836-42F5-925C-87E810E6827B}" type="datetimeFigureOut">
              <a:rPr lang="ko-KR" altLang="en-US" smtClean="0"/>
              <a:t>2025-03-20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4023992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/>
            </a:lvl1pPr>
          </a:lstStyle>
          <a:p>
            <a:fld id="{572125C6-1DA3-4557-B4A9-2C41DC8087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5171195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023992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/>
            </a:lvl1pPr>
          </a:lstStyle>
          <a:p>
            <a:fld id="{33163B5C-D765-4B4B-A317-AF1C37DEC412}" type="datetimeFigureOut">
              <a:rPr kumimoji="1" lang="ko-KR" altLang="en-US" smtClean="0"/>
              <a:t>2025-03-20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75" tIns="49538" rIns="99075" bIns="49538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10407" y="4925407"/>
            <a:ext cx="5683250" cy="4029879"/>
          </a:xfrm>
          <a:prstGeom prst="rect">
            <a:avLst/>
          </a:prstGeom>
        </p:spPr>
        <p:txBody>
          <a:bodyPr vert="horz" lIns="99075" tIns="49538" rIns="99075" bIns="49538" rtlCol="0"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023992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/>
            </a:lvl1pPr>
          </a:lstStyle>
          <a:p>
            <a:fld id="{BE399959-E852-8C4A-ADD9-E2A69333765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79639818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399959-E852-8C4A-ADD9-E2A69333765A}" type="slidenum">
              <a:rPr kumimoji="1" lang="ko-KR" altLang="en-US" smtClean="0"/>
              <a:t>1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A1DC3B5-FDA1-652F-F4F7-9BA8EF2B56B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321614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A1744B-6F8B-EE2F-A2C3-932B279AE1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A8046F8-C60A-00F7-2B1E-48D5EF4FC2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15CBAEE-4C0F-80F1-E5D3-67BFCFB202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BD5373A-4867-85F2-A6A4-BDC300223A1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DD8524F-60DF-E1A5-3E08-34626AB0919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E399959-E852-8C4A-ADD9-E2A69333765A}" type="slidenum">
              <a:rPr kumimoji="1" lang="ko-KR" altLang="en-US" smtClean="0"/>
              <a:t>10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901089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3ECF85-6E99-567B-35C3-999C058CD0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C7CAC1B-D569-87D1-8EEB-7D2215503CF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BA64059-AB4C-6CE0-72B3-CD30371122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9611B30-4860-7097-285E-D51073FBD3C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2427734-43DA-5850-E40C-BCA725B9769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E399959-E852-8C4A-ADD9-E2A69333765A}" type="slidenum">
              <a:rPr kumimoji="1" lang="ko-KR" altLang="en-US" smtClean="0"/>
              <a:t>11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104077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EA6BF0-3697-E6E0-B81E-2F9DCD960B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5F71208-EB3D-35EF-1803-81345F82D88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2D628C1-0A47-6A34-18F4-AAA01F04A5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A425BDA-36E4-20B2-76EA-0E72508FD58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DDA818E-7ED8-7044-643C-BB68CC0480C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E399959-E852-8C4A-ADD9-E2A69333765A}" type="slidenum">
              <a:rPr kumimoji="1" lang="ko-KR" altLang="en-US" smtClean="0"/>
              <a:t>12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388636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4D3D9F-8A8A-2F1A-F3B9-5C2BF04FA2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AEDBD28-47D6-4448-55C7-44E1745D1A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C7BAE92-63ED-A701-2C4E-5862754F3B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434015C-0D7F-6CDB-79B6-0DADC5E77D8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E404D2B-4D7F-8548-AD03-BEEFF1274E3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E399959-E852-8C4A-ADD9-E2A69333765A}" type="slidenum">
              <a:rPr kumimoji="1" lang="ko-KR" altLang="en-US" smtClean="0"/>
              <a:t>13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170482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9B4434-DFC9-1BF7-2F18-2960841FD7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57025D9-C1BA-E338-FCA9-CBE89771F2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A696825-3FFE-9FB4-97C6-03ABD8B84E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5020E06-B6BD-F0EB-FCEC-7726271F25D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034CF39-A158-3BF6-6199-6570BB7F96E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E399959-E852-8C4A-ADD9-E2A69333765A}" type="slidenum">
              <a:rPr kumimoji="1" lang="ko-KR" altLang="en-US" smtClean="0"/>
              <a:t>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255797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974EFA-1E5A-8892-0336-A8B69EA12A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81E22CE-97B7-6E1F-B1B3-DE10EF2488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C007DB7-8F04-1AEC-033B-AFEBDF74D6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7488E55-CB14-AE0A-4356-6059F04B8D1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0E136FD-261C-8796-4EFC-5C1E2307F1C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E399959-E852-8C4A-ADD9-E2A69333765A}" type="slidenum">
              <a:rPr kumimoji="1" lang="ko-KR" altLang="en-US" smtClean="0"/>
              <a:t>15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694456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AD8F8A-60C5-5B94-BF50-492C85EEBF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B9B7E0C-00D4-8328-A88A-D28532A7949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F9F73E7-0001-25F7-18A6-8B4F02338C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7A2D469-B76E-1A28-5C97-2FA553677BD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93FF8EA-E19C-BA84-20B8-D2C7A3DC9B1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E399959-E852-8C4A-ADD9-E2A69333765A}" type="slidenum">
              <a:rPr kumimoji="1" lang="ko-KR" altLang="en-US" smtClean="0"/>
              <a:t>16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436445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FF23EA-CE4A-5E59-83F0-F2F164B92B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C8F7F20-39F1-EF24-7FBF-E038A0D989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621C0A9-33A1-79BC-5382-FBF5F86A88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3265FA3-61E2-3E42-E481-4FF8ED7127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AB0411F-902E-8016-A4CA-F2368C4C006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E399959-E852-8C4A-ADD9-E2A69333765A}" type="slidenum">
              <a:rPr kumimoji="1" lang="ko-KR" altLang="en-US" smtClean="0"/>
              <a:t>17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472040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6E5315-0E95-D54E-6744-5CB08AC1FA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7512D4F-164B-7065-6694-47D8E3E60D6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612AB93-81A5-CA71-51A8-E92D038E4E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29D9980-092E-FD18-5218-CCF8C53F441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240F3D3-D7C5-6A1A-5476-9DE5C8712A4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E399959-E852-8C4A-ADD9-E2A69333765A}" type="slidenum">
              <a:rPr kumimoji="1" lang="ko-KR" altLang="en-US" smtClean="0"/>
              <a:t>18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783931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013D5C-82DA-B40E-102B-E9C7ED1191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9151AF5-5214-A894-82B1-E2596CFE55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81392B0-E5F7-19F0-32E6-E3D9410063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BDB15BA-6602-88A1-9F95-943A98686F7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DE7A2D3-0B02-CE2A-6D74-6963B7CEC4E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E399959-E852-8C4A-ADD9-E2A69333765A}" type="slidenum">
              <a:rPr kumimoji="1" lang="ko-KR" altLang="en-US" smtClean="0"/>
              <a:t>19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111919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399959-E852-8C4A-ADD9-E2A69333765A}" type="slidenum">
              <a:rPr kumimoji="1" lang="ko-KR" altLang="en-US" smtClean="0"/>
              <a:t>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045942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D248B2-0E1F-A7AF-E7C3-FA77792B81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5E4EE5A-AB55-9A47-73F6-0465FA27A5A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2A9AEF7-887E-8E83-6462-29D5EC4564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3967618-7C06-F196-F1C9-5E9A4264D2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942EB80-106B-57FE-AF71-C8A233692E8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E399959-E852-8C4A-ADD9-E2A69333765A}" type="slidenum">
              <a:rPr kumimoji="1" lang="ko-KR" altLang="en-US" smtClean="0"/>
              <a:t>20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2872073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70F75D-B2EB-3A23-D8DF-E93821C5A4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F3DE6FF-71A3-3757-F605-B1E8211191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11F510F-9734-5FF8-E449-0932AD19C2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B731F9E-CE2C-805A-C84A-2DE27B2530E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F123A73-ADC4-7ACC-B7C2-DA143A544A9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E399959-E852-8C4A-ADD9-E2A69333765A}" type="slidenum">
              <a:rPr kumimoji="1" lang="ko-KR" altLang="en-US" smtClean="0"/>
              <a:t>21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9875967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E51D57-2422-A29E-522B-D24695D67D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80FEE0A-0A17-F277-4F2E-980F2D368A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D1F2B9D-162E-1490-6EA4-139B516122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79172C4-9E9B-24A2-053F-DDC95C1FE6D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B8086F8-DFE9-2CF7-1614-588CDE5964C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E399959-E852-8C4A-ADD9-E2A69333765A}" type="slidenum">
              <a:rPr kumimoji="1" lang="ko-KR" altLang="en-US" smtClean="0"/>
              <a:t>22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4063246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009E44-D7E7-D79D-A98F-EBA343CA7E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1135CF6-BA1D-D11D-F06A-597B33380B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EE8624E-F216-51AC-463B-6050C7C85A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7A4C48E-C34A-073A-CF9B-33DDABB4D29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24C0959-9308-6210-88DF-88F36703804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E399959-E852-8C4A-ADD9-E2A69333765A}" type="slidenum">
              <a:rPr kumimoji="1" lang="ko-KR" altLang="en-US" smtClean="0"/>
              <a:t>23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2909874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49AE4A-8F73-0503-0795-D8F2435104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8549FCA-4521-1AA0-CE3C-ED4931A6DD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24F54C0-B345-C6D5-585C-641111E14D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E4712E0-6767-C6A5-5D85-F07D757F2A8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622354E-D3E4-A570-B063-55E87CC39AF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E399959-E852-8C4A-ADD9-E2A69333765A}" type="slidenum">
              <a:rPr kumimoji="1" lang="ko-KR" altLang="en-US" smtClean="0"/>
              <a:t>24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5097328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75A565-F0F8-3994-C60B-E810F8D475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F4BB963-9F1B-1703-14BF-F148CB13CA9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EA83C7A-6071-06DB-D743-9E02FCA830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F19D6AA-64BE-3939-CA0D-CE79DF3B271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3AD6525-4139-3A9A-4AE7-A93985872B3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E399959-E852-8C4A-ADD9-E2A69333765A}" type="slidenum">
              <a:rPr kumimoji="1" lang="ko-KR" altLang="en-US" smtClean="0"/>
              <a:t>25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8883359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399959-E852-8C4A-ADD9-E2A69333765A}" type="slidenum">
              <a:rPr kumimoji="1" lang="ko-KR" altLang="en-US" smtClean="0"/>
              <a:t>26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709062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A202C7-9F92-6D66-7031-E59785DC1A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B877E85-A812-5249-489C-CC91383082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879A1F7-1C6D-5588-EA76-9FF98A1875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B93DE49-B3A1-DA7F-0D63-D4CAE89AE8B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E8E6F91-5955-8EC1-C6CE-8E1CEF3F869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E399959-E852-8C4A-ADD9-E2A69333765A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120627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26F1FF-EDE6-DE35-A4A3-2A3CDAB6B3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749DB36-569C-A1F6-86C8-E01B8782F0B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B272AE8-993F-F070-D66D-2043EF5C11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557A904-7B77-3E79-5F9A-147A8ECAC9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0A760FD-9707-2F26-FC48-62136DBA88D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E399959-E852-8C4A-ADD9-E2A69333765A}" type="slidenum">
              <a:rPr kumimoji="1" lang="ko-KR" altLang="en-US" smtClean="0"/>
              <a:t>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340277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CBED12-F55B-06D8-73C2-8934FE0B49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AEED3BC-0300-02D0-5A5A-5050136BBEE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1BFA7A0-B0C0-7B69-725A-F4549B4145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0838396-7563-B669-4CA0-9428E8D361F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CD8F415-64CC-FA5A-AA13-166758DB362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E399959-E852-8C4A-ADD9-E2A69333765A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68763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E19A41-2289-0E5F-3761-3B772D1CE4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A1F9BEC-A995-9C3D-E9E6-77144DD742A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C268DE4-DE20-E539-4BFF-B950DEA1E2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324DF47-079B-C18C-4982-F3F39A5A9BD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33872CA-C8F2-A3DE-D886-ABB04DA0CE7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E399959-E852-8C4A-ADD9-E2A69333765A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763258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F8C7B8-CD1E-386B-4C08-E2BC337E64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815A5C7-0C99-C07F-84AB-5F9F774678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0B83E52-6C0C-C367-ABC8-D11974B9D3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9CA893B-4A9B-5292-8F2F-E3B3ABC8047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1888F69-2AB1-19AB-9295-DAF248E3BD5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E399959-E852-8C4A-ADD9-E2A69333765A}" type="slidenum">
              <a:rPr kumimoji="1" lang="ko-KR" altLang="en-US" smtClean="0"/>
              <a:t>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450315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A326FF-74C1-BBDB-1033-636A39B584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9C8EC91-AF7E-6EAC-40AD-791F9F89D6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0197D4B-10ED-2AEC-C6EA-9045D37807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4EED131-59C8-05FF-5E82-0B01CFA45F1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1DA6029-E256-F3E6-E123-D3FD8961EFB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E399959-E852-8C4A-ADD9-E2A69333765A}" type="slidenum">
              <a:rPr kumimoji="1" lang="ko-KR" altLang="en-US" smtClean="0"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624361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612092-5CEB-DD90-29E6-1F41BB459D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CBFE23E-7ED2-9FDD-B589-080D54EAAD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FAE2CDC-7907-4158-2D28-C6D03C4C9A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3D6ECF5-518B-4DB3-00A8-B8C6D201363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7A9FADB-24EC-F398-BEF5-7AE2D3D4799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E399959-E852-8C4A-ADD9-E2A69333765A}" type="slidenum">
              <a:rPr kumimoji="1" lang="ko-KR" altLang="en-US" smtClean="0"/>
              <a:t>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543163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9D154726-64EB-6448-BDF7-24EF6F65A7B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40DC025A-CCD8-EC4A-B7AA-9ACD0B6C16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55088"/>
            <a:ext cx="9073414" cy="2231387"/>
          </a:xfrm>
        </p:spPr>
        <p:txBody>
          <a:bodyPr anchor="ctr"/>
          <a:lstStyle>
            <a:lvl1pPr algn="l">
              <a:defRPr sz="6000" b="1">
                <a:solidFill>
                  <a:srgbClr val="00338A"/>
                </a:solidFill>
              </a:defRPr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47FFF24-5F04-5F48-AA43-9E9A2CE93E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10467"/>
            <a:ext cx="6331889" cy="2309357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 dirty="0"/>
              <a:t>클릭하여 마스터 부제목 스타일 편집</a:t>
            </a:r>
          </a:p>
        </p:txBody>
      </p:sp>
      <p:grpSp>
        <p:nvGrpSpPr>
          <p:cNvPr id="4" name="그룹 3"/>
          <p:cNvGrpSpPr/>
          <p:nvPr userDrawn="1"/>
        </p:nvGrpSpPr>
        <p:grpSpPr>
          <a:xfrm>
            <a:off x="9616237" y="5433659"/>
            <a:ext cx="1872000" cy="1125160"/>
            <a:chOff x="8928608" y="5200152"/>
            <a:chExt cx="2755940" cy="1656451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6FE32EA8-8AFB-6340-95CC-6ACA8C9A2A3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9061492" y="5200152"/>
              <a:ext cx="2476984" cy="659986"/>
            </a:xfrm>
            <a:prstGeom prst="rect">
              <a:avLst/>
            </a:prstGeom>
          </p:spPr>
        </p:pic>
        <p:pic>
          <p:nvPicPr>
            <p:cNvPr id="8" name="Picture 2" descr="ver2_sizeup.png"/>
            <p:cNvPicPr>
              <a:picLocks noChangeAspect="1" noChangeArrowheads="1"/>
            </p:cNvPicPr>
            <p:nvPr userDrawn="1"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28608" y="5883783"/>
              <a:ext cx="2755940" cy="9728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5916390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57322576-CAE4-EF44-9048-C1C33C6CFC4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A81AE1E9-B4E5-564F-8133-0B12F4E97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7" name="텍스트 개체 틀 2">
            <a:extLst>
              <a:ext uri="{FF2B5EF4-FFF2-40B4-BE49-F238E27FC236}">
                <a16:creationId xmlns:a16="http://schemas.microsoft.com/office/drawing/2014/main" id="{0C151E8E-388E-884E-A6B3-357458C687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20373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ko-KR" altLang="en-US" dirty="0"/>
              <a:t>마스터 텍스트 스타일 편집</a:t>
            </a:r>
          </a:p>
        </p:txBody>
      </p:sp>
      <p:sp>
        <p:nvSpPr>
          <p:cNvPr id="8" name="내용 개체 틀 3">
            <a:extLst>
              <a:ext uri="{FF2B5EF4-FFF2-40B4-BE49-F238E27FC236}">
                <a16:creationId xmlns:a16="http://schemas.microsoft.com/office/drawing/2014/main" id="{D87A5BA9-857A-A54A-B021-E8DDEB7CA1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100473"/>
            <a:ext cx="5157787" cy="4017106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10" name="텍스트 개체 틀 4">
            <a:extLst>
              <a:ext uri="{FF2B5EF4-FFF2-40B4-BE49-F238E27FC236}">
                <a16:creationId xmlns:a16="http://schemas.microsoft.com/office/drawing/2014/main" id="{E08E76E9-18BD-AE4F-9AAB-AC237CB8CF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20373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ko-KR" altLang="en-US" dirty="0"/>
              <a:t>마스터 텍스트 스타일 편집</a:t>
            </a:r>
          </a:p>
        </p:txBody>
      </p:sp>
      <p:sp>
        <p:nvSpPr>
          <p:cNvPr id="11" name="내용 개체 틀 5">
            <a:extLst>
              <a:ext uri="{FF2B5EF4-FFF2-40B4-BE49-F238E27FC236}">
                <a16:creationId xmlns:a16="http://schemas.microsoft.com/office/drawing/2014/main" id="{BCEEAE7C-D0F6-7442-A560-3B1CF79AFC3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100473"/>
            <a:ext cx="5183188" cy="4017106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20853908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255BC142-1CCF-BD4B-BFA7-2A8B88378B8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A81AE1E9-B4E5-564F-8133-0B12F4E97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7" name="텍스트 개체 틀 2">
            <a:extLst>
              <a:ext uri="{FF2B5EF4-FFF2-40B4-BE49-F238E27FC236}">
                <a16:creationId xmlns:a16="http://schemas.microsoft.com/office/drawing/2014/main" id="{CA4FF773-9D4D-2E4D-B079-1F9481AA68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20373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ko-KR" altLang="en-US" dirty="0"/>
              <a:t>마스터 텍스트 스타일 편집</a:t>
            </a:r>
          </a:p>
        </p:txBody>
      </p:sp>
      <p:sp>
        <p:nvSpPr>
          <p:cNvPr id="8" name="내용 개체 틀 3">
            <a:extLst>
              <a:ext uri="{FF2B5EF4-FFF2-40B4-BE49-F238E27FC236}">
                <a16:creationId xmlns:a16="http://schemas.microsoft.com/office/drawing/2014/main" id="{4574342E-5790-8241-AFCE-9C7361882E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100473"/>
            <a:ext cx="5157787" cy="4017106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9" name="텍스트 개체 틀 4">
            <a:extLst>
              <a:ext uri="{FF2B5EF4-FFF2-40B4-BE49-F238E27FC236}">
                <a16:creationId xmlns:a16="http://schemas.microsoft.com/office/drawing/2014/main" id="{91448C50-DEB3-1049-8092-0F3EFA97A0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20373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ko-KR" altLang="en-US" dirty="0"/>
              <a:t>마스터 텍스트 스타일 편집</a:t>
            </a:r>
          </a:p>
        </p:txBody>
      </p:sp>
      <p:sp>
        <p:nvSpPr>
          <p:cNvPr id="10" name="내용 개체 틀 5">
            <a:extLst>
              <a:ext uri="{FF2B5EF4-FFF2-40B4-BE49-F238E27FC236}">
                <a16:creationId xmlns:a16="http://schemas.microsoft.com/office/drawing/2014/main" id="{263CBEB7-4818-4341-8CDB-7C0F672F07A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100473"/>
            <a:ext cx="5183188" cy="4017106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16706454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1F50D91A-2A74-AC4E-BC68-A4D6E2F6DE3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170BD302-3B50-4C48-8C88-B4F6FFBE20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271" y="404261"/>
            <a:ext cx="2221046" cy="1383264"/>
          </a:xfrm>
        </p:spPr>
        <p:txBody>
          <a:bodyPr anchor="t">
            <a:normAutofit/>
          </a:bodyPr>
          <a:lstStyle>
            <a:lvl1pPr>
              <a:defRPr sz="2800">
                <a:solidFill>
                  <a:srgbClr val="2D4B93"/>
                </a:solidFill>
              </a:defRPr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6A3B618-0570-6842-9DAC-B41285057B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24998" y="404262"/>
            <a:ext cx="9014075" cy="51206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40C9A15-C998-3F47-A631-4AC51CF30A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85271" y="1787525"/>
            <a:ext cx="2221046" cy="3015481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ko-KR" altLang="en-US" dirty="0"/>
              <a:t>마스터 텍스트 스타일 편집
둘째 수준
셋째 수준
넷째 수준
다섯째 수준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320ECE24-0439-8F49-91F0-70EF00434E70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2824999" y="5861785"/>
            <a:ext cx="7570286" cy="797294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ko-KR" altLang="en-US" dirty="0"/>
              <a:t>마스터 텍스트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3528137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B644AE7A-64F7-7445-B27D-9B92209A34F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170BD302-3B50-4C48-8C88-B4F6FFBE20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271" y="404261"/>
            <a:ext cx="2221046" cy="1383264"/>
          </a:xfrm>
        </p:spPr>
        <p:txBody>
          <a:bodyPr anchor="t">
            <a:normAutofit/>
          </a:bodyPr>
          <a:lstStyle>
            <a:lvl1pPr>
              <a:defRPr sz="2800">
                <a:solidFill>
                  <a:srgbClr val="038CD0"/>
                </a:solidFill>
              </a:defRPr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6A3B618-0570-6842-9DAC-B41285057B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24998" y="404262"/>
            <a:ext cx="9014075" cy="51206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40C9A15-C998-3F47-A631-4AC51CF30A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85271" y="1787525"/>
            <a:ext cx="2221046" cy="3015481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ko-KR" altLang="en-US" dirty="0"/>
              <a:t>마스터 텍스트 스타일 편집
둘째 수준
셋째 수준
넷째 수준
다섯째 수준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320ECE24-0439-8F49-91F0-70EF00434E70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2824999" y="5861785"/>
            <a:ext cx="7570286" cy="797294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ko-KR" altLang="en-US" dirty="0"/>
              <a:t>마스터 텍스트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472224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F42B2918-1736-E54B-9E05-1CBC717032F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170BD302-3B50-4C48-8C88-B4F6FFBE20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271" y="404261"/>
            <a:ext cx="2221046" cy="1383264"/>
          </a:xfrm>
        </p:spPr>
        <p:txBody>
          <a:bodyPr anchor="t">
            <a:normAutofit/>
          </a:bodyPr>
          <a:lstStyle>
            <a:lvl1pPr>
              <a:defRPr sz="2800">
                <a:solidFill>
                  <a:srgbClr val="2D4B93"/>
                </a:solidFill>
              </a:defRPr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6A3B618-0570-6842-9DAC-B41285057B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24998" y="866274"/>
            <a:ext cx="9014075" cy="4658628"/>
          </a:xfr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ko-KR" altLang="en-US" dirty="0"/>
              <a:t>마스터 텍스트 스타일 편집
둘째 수준
셋째 수준
넷째 수준
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40C9A15-C998-3F47-A631-4AC51CF30A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85271" y="1787525"/>
            <a:ext cx="2221046" cy="3015481"/>
          </a:xfrm>
        </p:spPr>
        <p:txBody>
          <a:bodyPr/>
          <a:lstStyle>
            <a:lvl1pPr marL="0" indent="0">
              <a:buNone/>
              <a:defRPr sz="1600">
                <a:solidFill>
                  <a:srgbClr val="038CD0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ko-KR" altLang="en-US" dirty="0"/>
              <a:t>마스터 텍스트 스타일 편집
둘째 수준
셋째 수준
넷째 수준
다섯째 수준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320ECE24-0439-8F49-91F0-70EF00434E70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2824999" y="5861785"/>
            <a:ext cx="9014074" cy="797294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ko-KR" altLang="en-US" dirty="0"/>
              <a:t>마스터 텍스트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6584887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952687F8-4AA1-AF40-90DD-0FD950FF6FC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170BD302-3B50-4C48-8C88-B4F6FFBE20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271" y="404261"/>
            <a:ext cx="2221046" cy="1383264"/>
          </a:xfrm>
        </p:spPr>
        <p:txBody>
          <a:bodyPr anchor="t">
            <a:normAutofit/>
          </a:bodyPr>
          <a:lstStyle>
            <a:lvl1pPr>
              <a:defRPr sz="2800">
                <a:solidFill>
                  <a:srgbClr val="2D4B93"/>
                </a:solidFill>
              </a:defRPr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6A3B618-0570-6842-9DAC-B41285057B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24998" y="866274"/>
            <a:ext cx="9014075" cy="4658628"/>
          </a:xfr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ko-KR" altLang="en-US" dirty="0"/>
              <a:t>마스터 텍스트 스타일 편집
둘째 수준
셋째 수준
넷째 수준
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40C9A15-C998-3F47-A631-4AC51CF30A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85271" y="1787525"/>
            <a:ext cx="2221046" cy="3015481"/>
          </a:xfrm>
        </p:spPr>
        <p:txBody>
          <a:bodyPr/>
          <a:lstStyle>
            <a:lvl1pPr marL="0" indent="0">
              <a:buNone/>
              <a:defRPr sz="1600">
                <a:solidFill>
                  <a:srgbClr val="038CD0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ko-KR" altLang="en-US" dirty="0"/>
              <a:t>마스터 텍스트 스타일 편집
둘째 수준
셋째 수준
넷째 수준
다섯째 수준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320ECE24-0439-8F49-91F0-70EF00434E70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2824999" y="5861785"/>
            <a:ext cx="9014074" cy="797294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ko-KR" altLang="en-US" dirty="0"/>
              <a:t>마스터 텍스트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4375460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44AA705D-4123-274B-86BC-D83EF5BE5FD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170BD302-3B50-4C48-8C88-B4F6FFBE20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271" y="404261"/>
            <a:ext cx="2221046" cy="1383264"/>
          </a:xfrm>
        </p:spPr>
        <p:txBody>
          <a:bodyPr anchor="t">
            <a:normAutofit/>
          </a:bodyPr>
          <a:lstStyle>
            <a:lvl1pPr>
              <a:defRPr sz="2800">
                <a:solidFill>
                  <a:srgbClr val="2D4B93"/>
                </a:solidFill>
              </a:defRPr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6A3B618-0570-6842-9DAC-B41285057B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24998" y="866274"/>
            <a:ext cx="9014075" cy="4658628"/>
          </a:xfrm>
        </p:spPr>
        <p:txBody>
          <a:bodyPr/>
          <a:lstStyle>
            <a:lvl1pPr>
              <a:defRPr sz="3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ko-KR" altLang="en-US" dirty="0"/>
              <a:t>마스터 텍스트 스타일 편집
둘째 수준
셋째 수준
넷째 수준
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40C9A15-C998-3F47-A631-4AC51CF30A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85271" y="1787525"/>
            <a:ext cx="2221046" cy="3015481"/>
          </a:xfrm>
        </p:spPr>
        <p:txBody>
          <a:bodyPr/>
          <a:lstStyle>
            <a:lvl1pPr marL="0" indent="0">
              <a:buNone/>
              <a:defRPr sz="1600">
                <a:solidFill>
                  <a:srgbClr val="038CD0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ko-KR" altLang="en-US" dirty="0"/>
              <a:t>마스터 텍스트 스타일 편집
둘째 수준
셋째 수준
넷째 수준
다섯째 수준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320ECE24-0439-8F49-91F0-70EF00434E70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2824998" y="5861785"/>
            <a:ext cx="9091077" cy="797294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ko-KR" altLang="en-US" dirty="0"/>
              <a:t>마스터 텍스트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83601376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1F50D91A-2A74-AC4E-BC68-A4D6E2F6DE3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170BD302-3B50-4C48-8C88-B4F6FFBE20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271" y="404261"/>
            <a:ext cx="2221046" cy="1383264"/>
          </a:xfrm>
        </p:spPr>
        <p:txBody>
          <a:bodyPr anchor="t">
            <a:normAutofit/>
          </a:bodyPr>
          <a:lstStyle>
            <a:lvl1pPr>
              <a:defRPr sz="2800">
                <a:solidFill>
                  <a:srgbClr val="2D4B93"/>
                </a:solidFill>
              </a:defRPr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40C9A15-C998-3F47-A631-4AC51CF30A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85271" y="1787525"/>
            <a:ext cx="2221046" cy="3015481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ko-KR" altLang="en-US" dirty="0"/>
              <a:t>마스터 텍스트 스타일 편집
둘째 수준
셋째 수준
넷째 수준
다섯째 수준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320ECE24-0439-8F49-91F0-70EF00434E70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2824999" y="5861785"/>
            <a:ext cx="7570286" cy="797294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ko-KR" altLang="en-US" dirty="0"/>
              <a:t>마스터 텍스트 스타일 편집</a:t>
            </a:r>
          </a:p>
        </p:txBody>
      </p:sp>
      <p:sp>
        <p:nvSpPr>
          <p:cNvPr id="7" name="그림 개체 틀 2">
            <a:extLst>
              <a:ext uri="{FF2B5EF4-FFF2-40B4-BE49-F238E27FC236}">
                <a16:creationId xmlns:a16="http://schemas.microsoft.com/office/drawing/2014/main" id="{8DCF79E3-0916-4042-9573-C65E882B8C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2824998" y="404261"/>
            <a:ext cx="9034209" cy="507280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5772456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B644AE7A-64F7-7445-B27D-9B92209A34F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170BD302-3B50-4C48-8C88-B4F6FFBE20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271" y="404261"/>
            <a:ext cx="2221046" cy="1383264"/>
          </a:xfrm>
        </p:spPr>
        <p:txBody>
          <a:bodyPr anchor="t">
            <a:normAutofit/>
          </a:bodyPr>
          <a:lstStyle>
            <a:lvl1pPr>
              <a:defRPr sz="2800">
                <a:solidFill>
                  <a:srgbClr val="038CD0"/>
                </a:solidFill>
              </a:defRPr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40C9A15-C998-3F47-A631-4AC51CF30A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85271" y="1787525"/>
            <a:ext cx="2221046" cy="3015481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ko-KR" altLang="en-US" dirty="0"/>
              <a:t>마스터 텍스트 스타일 편집
둘째 수준
셋째 수준
넷째 수준
다섯째 수준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320ECE24-0439-8F49-91F0-70EF00434E70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2824999" y="5861785"/>
            <a:ext cx="7570286" cy="797294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ko-KR" altLang="en-US" dirty="0"/>
              <a:t>마스터 텍스트 스타일 편집</a:t>
            </a:r>
          </a:p>
        </p:txBody>
      </p:sp>
      <p:sp>
        <p:nvSpPr>
          <p:cNvPr id="7" name="그림 개체 틀 2">
            <a:extLst>
              <a:ext uri="{FF2B5EF4-FFF2-40B4-BE49-F238E27FC236}">
                <a16:creationId xmlns:a16="http://schemas.microsoft.com/office/drawing/2014/main" id="{71869242-1B30-A84B-9AD2-3ED1122719B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2824998" y="404261"/>
            <a:ext cx="9034209" cy="507280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4348464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7A31EC57-FEAA-B245-8D45-A981197C711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4064D7F-4B6B-9B4F-B17C-C79F107D73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1629" y="1792709"/>
            <a:ext cx="6794240" cy="1325563"/>
          </a:xfrm>
        </p:spPr>
        <p:txBody>
          <a:bodyPr/>
          <a:lstStyle>
            <a:lvl1pPr algn="ctr">
              <a:defRPr>
                <a:solidFill>
                  <a:srgbClr val="2D4B93"/>
                </a:solidFill>
              </a:defRPr>
            </a:lvl1pPr>
          </a:lstStyle>
          <a:p>
            <a:r>
              <a:rPr kumimoji="1" lang="ko-KR" altLang="en-US" dirty="0"/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22770182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AB7E52C-1D44-BE4F-9ED5-8ED29E30F2DA}"/>
              </a:ext>
            </a:extLst>
          </p:cNvPr>
          <p:cNvSpPr/>
          <p:nvPr userDrawn="1"/>
        </p:nvSpPr>
        <p:spPr>
          <a:xfrm>
            <a:off x="2223247" y="0"/>
            <a:ext cx="9968753" cy="14928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BFDB239-7DCD-9D4C-90BB-1B5C76672A21}"/>
              </a:ext>
            </a:extLst>
          </p:cNvPr>
          <p:cNvSpPr/>
          <p:nvPr userDrawn="1"/>
        </p:nvSpPr>
        <p:spPr>
          <a:xfrm>
            <a:off x="0" y="0"/>
            <a:ext cx="3418541" cy="6858000"/>
          </a:xfrm>
          <a:prstGeom prst="rect">
            <a:avLst/>
          </a:prstGeom>
          <a:solidFill>
            <a:srgbClr val="0033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FA2FCAD-7D53-4747-B4E0-72E3C06F0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711" y="1763486"/>
            <a:ext cx="2940698" cy="3930863"/>
          </a:xfrm>
        </p:spPr>
        <p:txBody>
          <a:bodyPr anchor="t">
            <a:normAutofit/>
          </a:bodyPr>
          <a:lstStyle>
            <a:lvl1pPr algn="l">
              <a:defRPr kumimoji="1" lang="ko-KR" altLang="en-US" sz="24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989C33D-C5B5-C046-A4B4-AB0365A5F77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554963" y="577049"/>
            <a:ext cx="7882813" cy="5708341"/>
          </a:xfrm>
        </p:spPr>
        <p:txBody>
          <a:bodyPr>
            <a:normAutofit/>
          </a:bodyPr>
          <a:lstStyle>
            <a:lvl1pPr marL="0" indent="0" algn="just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ko-KR" altLang="en-US" dirty="0"/>
              <a:t>마스터 텍스트 스타일 편집</a:t>
            </a:r>
            <a:endParaRPr kumimoji="1" lang="en-US" altLang="ko-KR" dirty="0"/>
          </a:p>
          <a:p>
            <a:r>
              <a:rPr kumimoji="1" lang="en-US" altLang="ko-KR" dirty="0"/>
              <a:t>	</a:t>
            </a:r>
            <a:r>
              <a:rPr kumimoji="1" lang="ko-KR" altLang="en-US" sz="1800" dirty="0"/>
              <a:t>둘째 수준</a:t>
            </a:r>
            <a:endParaRPr kumimoji="1" lang="en-US" altLang="ko-KR" sz="1800" dirty="0"/>
          </a:p>
          <a:p>
            <a:r>
              <a:rPr kumimoji="1" lang="en-US" altLang="ko-KR" sz="1800" dirty="0"/>
              <a:t>		&gt; </a:t>
            </a:r>
            <a:r>
              <a:rPr kumimoji="1" lang="ko-KR" altLang="en-US" sz="1600" dirty="0"/>
              <a:t>셋째 수준</a:t>
            </a:r>
            <a:endParaRPr kumimoji="1" lang="ko-KR" altLang="en-US" dirty="0"/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56122A11-6D17-334F-B2D8-A9B4B9B6947B}"/>
              </a:ext>
            </a:extLst>
          </p:cNvPr>
          <p:cNvSpPr txBox="1">
            <a:spLocks/>
          </p:cNvSpPr>
          <p:nvPr userDrawn="1"/>
        </p:nvSpPr>
        <p:spPr>
          <a:xfrm>
            <a:off x="231711" y="847747"/>
            <a:ext cx="2940698" cy="64515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rgbClr val="2D4B93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dist"/>
            <a:r>
              <a:rPr kumimoji="1" lang="en-US" altLang="ko-KR" sz="4000" dirty="0">
                <a:solidFill>
                  <a:schemeClr val="bg1"/>
                </a:solidFill>
              </a:rPr>
              <a:t>CONTENTS</a:t>
            </a:r>
            <a:endParaRPr kumimoji="1" lang="ko-KR" altLang="en-US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51606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O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C401B3E3-14CD-BE96-5DDB-04ADF5FE9D36}"/>
              </a:ext>
            </a:extLst>
          </p:cNvPr>
          <p:cNvSpPr/>
          <p:nvPr userDrawn="1"/>
        </p:nvSpPr>
        <p:spPr>
          <a:xfrm>
            <a:off x="-2" y="0"/>
            <a:ext cx="12192002" cy="69600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5694F88-7C88-D9F7-8E19-B1076E4ADF5D}"/>
              </a:ext>
            </a:extLst>
          </p:cNvPr>
          <p:cNvSpPr/>
          <p:nvPr userDrawn="1"/>
        </p:nvSpPr>
        <p:spPr>
          <a:xfrm>
            <a:off x="336000" y="127711"/>
            <a:ext cx="11520000" cy="792000"/>
          </a:xfrm>
          <a:prstGeom prst="rect">
            <a:avLst/>
          </a:prstGeom>
          <a:solidFill>
            <a:srgbClr val="00338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5302F89-3D31-6E0E-A601-8196ED0EF508}"/>
              </a:ext>
            </a:extLst>
          </p:cNvPr>
          <p:cNvSpPr/>
          <p:nvPr userDrawn="1"/>
        </p:nvSpPr>
        <p:spPr>
          <a:xfrm>
            <a:off x="336000" y="6504316"/>
            <a:ext cx="10076539" cy="251663"/>
          </a:xfrm>
          <a:prstGeom prst="rect">
            <a:avLst/>
          </a:prstGeom>
          <a:solidFill>
            <a:srgbClr val="00338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슬라이드 번호 개체 틀 5">
            <a:extLst>
              <a:ext uri="{FF2B5EF4-FFF2-40B4-BE49-F238E27FC236}">
                <a16:creationId xmlns:a16="http://schemas.microsoft.com/office/drawing/2014/main" id="{9E88A794-DBE1-6A67-5F22-172CC03CB4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504316"/>
            <a:ext cx="1801939" cy="2516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134D8531-3774-45E9-BAE7-717B5939709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B5F2B3F9-B6AF-EABA-8E3E-D66CE847613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2540" y="6451235"/>
            <a:ext cx="766746" cy="370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13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E2F50863-9A3A-8B1B-9458-E2C9C0B4DB7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2140" y="6451235"/>
            <a:ext cx="1019860" cy="370252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49401CA7-6470-2622-83C7-2EAE2FF02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0675" y="174983"/>
            <a:ext cx="10260000" cy="661947"/>
          </a:xfrm>
        </p:spPr>
        <p:txBody>
          <a:bodyPr>
            <a:normAutofit/>
          </a:bodyPr>
          <a:lstStyle>
            <a:lvl1pPr>
              <a:defRPr sz="36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214DA97-AF80-E51D-FC24-C866E6F57207}"/>
              </a:ext>
            </a:extLst>
          </p:cNvPr>
          <p:cNvSpPr txBox="1">
            <a:spLocks/>
          </p:cNvSpPr>
          <p:nvPr userDrawn="1"/>
        </p:nvSpPr>
        <p:spPr>
          <a:xfrm>
            <a:off x="802433" y="1194317"/>
            <a:ext cx="10683551" cy="518782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endParaRPr lang="ko-KR" altLang="en-US" sz="2000" dirty="0">
              <a:latin typeface="맑은 고딕" panose="020B0503020000020004" pitchFamily="50" charset="-127"/>
            </a:endParaRP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1AFCA25-752C-C046-4088-46088C46AA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70675" y="1072139"/>
            <a:ext cx="10260000" cy="5309417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100000"/>
              </a:lnSpc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100000"/>
              </a:lnSpc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17" name="텍스트 개체 틀 16">
            <a:extLst>
              <a:ext uri="{FF2B5EF4-FFF2-40B4-BE49-F238E27FC236}">
                <a16:creationId xmlns:a16="http://schemas.microsoft.com/office/drawing/2014/main" id="{29C7425E-385A-ABC9-EB44-20FC4E08A4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70675" y="623927"/>
            <a:ext cx="10260000" cy="340798"/>
          </a:xfrm>
        </p:spPr>
        <p:txBody>
          <a:bodyPr>
            <a:noAutofit/>
          </a:bodyPr>
          <a:lstStyle>
            <a:lvl1pPr marL="0" indent="0">
              <a:buNone/>
              <a:defRPr lang="ko-KR" altLang="en-US" sz="2000" kern="1200" dirty="0">
                <a:solidFill>
                  <a:schemeClr val="accent1">
                    <a:lumMod val="40000"/>
                    <a:lumOff val="6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endParaRPr lang="ko-KR" altLang="en-US" dirty="0"/>
          </a:p>
        </p:txBody>
      </p:sp>
      <p:sp>
        <p:nvSpPr>
          <p:cNvPr id="4" name="텍스트 개체 틀 19">
            <a:extLst>
              <a:ext uri="{FF2B5EF4-FFF2-40B4-BE49-F238E27FC236}">
                <a16:creationId xmlns:a16="http://schemas.microsoft.com/office/drawing/2014/main" id="{3CB8EC1D-C5F7-9EF9-2251-614C2AF83BE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08373" y="6504316"/>
            <a:ext cx="7942242" cy="251663"/>
          </a:xfrm>
        </p:spPr>
        <p:txBody>
          <a:bodyPr numCol="2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ko-KR" altLang="en-US" sz="600" kern="1200" dirty="0" smtClean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>
              <a:defRPr lang="ko-KR" altLang="en-US" sz="11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>
              <a:defRPr lang="ko-KR" altLang="en-US" sz="11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>
              <a:defRPr lang="ko-KR" altLang="en-US" sz="11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>
              <a:defRPr lang="ko-KR" altLang="en-US" sz="11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9972431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O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C401B3E3-14CD-BE96-5DDB-04ADF5FE9D36}"/>
              </a:ext>
            </a:extLst>
          </p:cNvPr>
          <p:cNvSpPr/>
          <p:nvPr userDrawn="1"/>
        </p:nvSpPr>
        <p:spPr>
          <a:xfrm>
            <a:off x="0" y="1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슬라이드 번호 개체 틀 5">
            <a:extLst>
              <a:ext uri="{FF2B5EF4-FFF2-40B4-BE49-F238E27FC236}">
                <a16:creationId xmlns:a16="http://schemas.microsoft.com/office/drawing/2014/main" id="{9E88A794-DBE1-6A67-5F22-172CC03CB4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1" y="6475741"/>
            <a:ext cx="1467542" cy="2516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2F528F"/>
                </a:solidFill>
              </a:defRPr>
            </a:lvl1pPr>
          </a:lstStyle>
          <a:p>
            <a:fld id="{134D8531-3774-45E9-BAE7-717B5939709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B5F2B3F9-B6AF-EABA-8E3E-D66CE847613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6018" y="6403610"/>
            <a:ext cx="766746" cy="370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13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E2F50863-9A3A-8B1B-9458-E2C9C0B4DB7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5618" y="6403610"/>
            <a:ext cx="1019860" cy="370252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49401CA7-6470-2622-83C7-2EAE2FF02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351" y="183013"/>
            <a:ext cx="10747541" cy="661947"/>
          </a:xfrm>
        </p:spPr>
        <p:txBody>
          <a:bodyPr>
            <a:normAutofit/>
          </a:bodyPr>
          <a:lstStyle>
            <a:lvl1pPr>
              <a:defRPr sz="3600" b="1">
                <a:solidFill>
                  <a:srgbClr val="00338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214DA97-AF80-E51D-FC24-C866E6F57207}"/>
              </a:ext>
            </a:extLst>
          </p:cNvPr>
          <p:cNvSpPr txBox="1">
            <a:spLocks/>
          </p:cNvSpPr>
          <p:nvPr userDrawn="1"/>
        </p:nvSpPr>
        <p:spPr>
          <a:xfrm>
            <a:off x="802433" y="1194317"/>
            <a:ext cx="10683551" cy="518782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endParaRPr lang="ko-KR" altLang="en-US" sz="2000" dirty="0">
              <a:latin typeface="맑은 고딕" panose="020B0503020000020004" pitchFamily="50" charset="-127"/>
            </a:endParaRP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1AFCA25-752C-C046-4088-46088C46AA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18358" y="956213"/>
            <a:ext cx="10747526" cy="546845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lang="ko-KR" altLang="en-US" sz="2400" kern="1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100000"/>
              </a:lnSpc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100000"/>
              </a:lnSpc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10" name="텍스트 개체 틀 19">
            <a:extLst>
              <a:ext uri="{FF2B5EF4-FFF2-40B4-BE49-F238E27FC236}">
                <a16:creationId xmlns:a16="http://schemas.microsoft.com/office/drawing/2014/main" id="{60907138-C16D-3215-8AB5-B40F0601E32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18357" y="6475741"/>
            <a:ext cx="7632257" cy="251663"/>
          </a:xfrm>
        </p:spPr>
        <p:txBody>
          <a:bodyPr numCol="2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ko-KR" altLang="en-US" sz="600" kern="1200" dirty="0" smtClean="0">
                <a:solidFill>
                  <a:srgbClr val="2F528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>
              <a:defRPr lang="ko-KR" altLang="en-US" sz="11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>
              <a:defRPr lang="ko-KR" altLang="en-US" sz="11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>
              <a:defRPr lang="ko-KR" altLang="en-US" sz="11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>
              <a:defRPr lang="ko-KR" altLang="en-US" sz="11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7C6BC8C-CA26-B260-FBD5-514C17414DBE}"/>
              </a:ext>
            </a:extLst>
          </p:cNvPr>
          <p:cNvSpPr/>
          <p:nvPr userDrawn="1"/>
        </p:nvSpPr>
        <p:spPr>
          <a:xfrm>
            <a:off x="98121" y="102150"/>
            <a:ext cx="11988000" cy="6660000"/>
          </a:xfrm>
          <a:prstGeom prst="rect">
            <a:avLst/>
          </a:prstGeom>
          <a:noFill/>
          <a:ln w="28575">
            <a:solidFill>
              <a:srgbClr val="0033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7B962EF-0794-D704-A612-387F266B1725}"/>
              </a:ext>
            </a:extLst>
          </p:cNvPr>
          <p:cNvSpPr/>
          <p:nvPr userDrawn="1"/>
        </p:nvSpPr>
        <p:spPr>
          <a:xfrm>
            <a:off x="332121" y="810928"/>
            <a:ext cx="11520000" cy="36000"/>
          </a:xfrm>
          <a:prstGeom prst="rect">
            <a:avLst/>
          </a:prstGeom>
          <a:solidFill>
            <a:srgbClr val="0033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5657976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O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C401B3E3-14CD-BE96-5DDB-04ADF5FE9D36}"/>
              </a:ext>
            </a:extLst>
          </p:cNvPr>
          <p:cNvSpPr/>
          <p:nvPr userDrawn="1"/>
        </p:nvSpPr>
        <p:spPr>
          <a:xfrm>
            <a:off x="0" y="1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9401CA7-6470-2622-83C7-2EAE2FF02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351" y="183013"/>
            <a:ext cx="10747541" cy="661947"/>
          </a:xfrm>
        </p:spPr>
        <p:txBody>
          <a:bodyPr>
            <a:normAutofit/>
          </a:bodyPr>
          <a:lstStyle>
            <a:lvl1pPr>
              <a:defRPr sz="3600" b="1">
                <a:solidFill>
                  <a:srgbClr val="00338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214DA97-AF80-E51D-FC24-C866E6F57207}"/>
              </a:ext>
            </a:extLst>
          </p:cNvPr>
          <p:cNvSpPr txBox="1">
            <a:spLocks/>
          </p:cNvSpPr>
          <p:nvPr userDrawn="1"/>
        </p:nvSpPr>
        <p:spPr>
          <a:xfrm>
            <a:off x="802433" y="1194317"/>
            <a:ext cx="10683551" cy="518782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endParaRPr lang="ko-KR" altLang="en-US" sz="2000" dirty="0">
              <a:latin typeface="맑은 고딕" panose="020B0503020000020004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7B962EF-0794-D704-A612-387F266B1725}"/>
              </a:ext>
            </a:extLst>
          </p:cNvPr>
          <p:cNvSpPr/>
          <p:nvPr userDrawn="1"/>
        </p:nvSpPr>
        <p:spPr>
          <a:xfrm>
            <a:off x="332121" y="810928"/>
            <a:ext cx="11520000" cy="36000"/>
          </a:xfrm>
          <a:prstGeom prst="rect">
            <a:avLst/>
          </a:prstGeom>
          <a:solidFill>
            <a:srgbClr val="0033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슬라이드 번호 개체 틀 5">
            <a:extLst>
              <a:ext uri="{FF2B5EF4-FFF2-40B4-BE49-F238E27FC236}">
                <a16:creationId xmlns:a16="http://schemas.microsoft.com/office/drawing/2014/main" id="{344A347B-9E14-A0B5-32C8-014A016963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667874" y="6475741"/>
            <a:ext cx="495993" cy="2516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2F528F"/>
                </a:solidFill>
              </a:defRPr>
            </a:lvl1pPr>
          </a:lstStyle>
          <a:p>
            <a:fld id="{134D8531-3774-45E9-BAE7-717B5939709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335C3F9C-1816-72DF-6130-4906D30F1BB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9818" y="6403610"/>
            <a:ext cx="766746" cy="370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251A9462-EB66-5D25-BB08-21B178F3448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9418" y="6403610"/>
            <a:ext cx="1019860" cy="370252"/>
          </a:xfrm>
          <a:prstGeom prst="rect">
            <a:avLst/>
          </a:prstGeom>
        </p:spPr>
      </p:pic>
      <p:sp>
        <p:nvSpPr>
          <p:cNvPr id="9" name="텍스트 개체 틀 19">
            <a:extLst>
              <a:ext uri="{FF2B5EF4-FFF2-40B4-BE49-F238E27FC236}">
                <a16:creationId xmlns:a16="http://schemas.microsoft.com/office/drawing/2014/main" id="{91FDD543-6E02-721C-3EFF-ABDC2850140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18357" y="6475741"/>
            <a:ext cx="8862674" cy="251663"/>
          </a:xfrm>
        </p:spPr>
        <p:txBody>
          <a:bodyPr numCol="2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ko-KR" altLang="en-US" sz="600" kern="1200" dirty="0" smtClean="0">
                <a:solidFill>
                  <a:srgbClr val="2F528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>
              <a:defRPr lang="ko-KR" altLang="en-US" sz="11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>
              <a:defRPr lang="ko-KR" altLang="en-US" sz="11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>
              <a:defRPr lang="ko-KR" altLang="en-US" sz="11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>
              <a:defRPr lang="ko-KR" altLang="en-US" sz="11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7C6BC8C-CA26-B260-FBD5-514C17414DBE}"/>
              </a:ext>
            </a:extLst>
          </p:cNvPr>
          <p:cNvSpPr/>
          <p:nvPr userDrawn="1"/>
        </p:nvSpPr>
        <p:spPr>
          <a:xfrm>
            <a:off x="98121" y="102150"/>
            <a:ext cx="11988000" cy="6660000"/>
          </a:xfrm>
          <a:prstGeom prst="rect">
            <a:avLst/>
          </a:prstGeom>
          <a:noFill/>
          <a:ln w="28575">
            <a:solidFill>
              <a:srgbClr val="0033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1AFCA25-752C-C046-4088-46088C46AA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18358" y="956213"/>
            <a:ext cx="10747526" cy="546845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lang="ko-KR" altLang="en-US" sz="2400" kern="1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100000"/>
              </a:lnSpc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100000"/>
              </a:lnSpc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</p:spTree>
    <p:extLst>
      <p:ext uri="{BB962C8B-B14F-4D97-AF65-F5344CB8AC3E}">
        <p14:creationId xmlns:p14="http://schemas.microsoft.com/office/powerpoint/2010/main" val="422913821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O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C401B3E3-14CD-BE96-5DDB-04ADF5FE9D36}"/>
              </a:ext>
            </a:extLst>
          </p:cNvPr>
          <p:cNvSpPr/>
          <p:nvPr userDrawn="1"/>
        </p:nvSpPr>
        <p:spPr>
          <a:xfrm>
            <a:off x="0" y="1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슬라이드 번호 개체 틀 5">
            <a:extLst>
              <a:ext uri="{FF2B5EF4-FFF2-40B4-BE49-F238E27FC236}">
                <a16:creationId xmlns:a16="http://schemas.microsoft.com/office/drawing/2014/main" id="{9E88A794-DBE1-6A67-5F22-172CC03CB4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1" y="6475741"/>
            <a:ext cx="1467542" cy="2516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2F528F"/>
                </a:solidFill>
              </a:defRPr>
            </a:lvl1pPr>
          </a:lstStyle>
          <a:p>
            <a:fld id="{134D8531-3774-45E9-BAE7-717B5939709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B5F2B3F9-B6AF-EABA-8E3E-D66CE847613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6018" y="6403610"/>
            <a:ext cx="766746" cy="370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13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E2F50863-9A3A-8B1B-9458-E2C9C0B4DB7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5618" y="6403610"/>
            <a:ext cx="1019860" cy="370252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49401CA7-6470-2622-83C7-2EAE2FF02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351" y="183013"/>
            <a:ext cx="10747541" cy="661947"/>
          </a:xfrm>
        </p:spPr>
        <p:txBody>
          <a:bodyPr>
            <a:normAutofit/>
          </a:bodyPr>
          <a:lstStyle>
            <a:lvl1pPr>
              <a:defRPr sz="3600" b="1">
                <a:solidFill>
                  <a:srgbClr val="00338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214DA97-AF80-E51D-FC24-C866E6F57207}"/>
              </a:ext>
            </a:extLst>
          </p:cNvPr>
          <p:cNvSpPr txBox="1">
            <a:spLocks/>
          </p:cNvSpPr>
          <p:nvPr userDrawn="1"/>
        </p:nvSpPr>
        <p:spPr>
          <a:xfrm>
            <a:off x="802433" y="1194317"/>
            <a:ext cx="10683551" cy="518782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endParaRPr lang="ko-KR" altLang="en-US" sz="2000" dirty="0">
              <a:latin typeface="맑은 고딕" panose="020B0503020000020004" pitchFamily="50" charset="-127"/>
            </a:endParaRP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1AFCA25-752C-C046-4088-46088C46AA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18358" y="956213"/>
            <a:ext cx="10747526" cy="546845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lang="ko-KR" altLang="en-US" sz="2400" kern="1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100000"/>
              </a:lnSpc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100000"/>
              </a:lnSpc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10" name="텍스트 개체 틀 19">
            <a:extLst>
              <a:ext uri="{FF2B5EF4-FFF2-40B4-BE49-F238E27FC236}">
                <a16:creationId xmlns:a16="http://schemas.microsoft.com/office/drawing/2014/main" id="{60907138-C16D-3215-8AB5-B40F0601E32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18357" y="6475741"/>
            <a:ext cx="7632257" cy="251663"/>
          </a:xfrm>
        </p:spPr>
        <p:txBody>
          <a:bodyPr numCol="2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ko-KR" altLang="en-US" sz="600" kern="1200" dirty="0" smtClean="0">
                <a:solidFill>
                  <a:srgbClr val="2F528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>
              <a:defRPr lang="ko-KR" altLang="en-US" sz="11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>
              <a:defRPr lang="ko-KR" altLang="en-US" sz="11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>
              <a:defRPr lang="ko-KR" altLang="en-US" sz="11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>
              <a:defRPr lang="ko-KR" altLang="en-US" sz="11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7C6BC8C-CA26-B260-FBD5-514C17414DBE}"/>
              </a:ext>
            </a:extLst>
          </p:cNvPr>
          <p:cNvSpPr/>
          <p:nvPr userDrawn="1"/>
        </p:nvSpPr>
        <p:spPr>
          <a:xfrm>
            <a:off x="98121" y="102150"/>
            <a:ext cx="11988000" cy="6660000"/>
          </a:xfrm>
          <a:prstGeom prst="rect">
            <a:avLst/>
          </a:prstGeom>
          <a:noFill/>
          <a:ln w="28575">
            <a:solidFill>
              <a:srgbClr val="0033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7B962EF-0794-D704-A612-387F266B1725}"/>
              </a:ext>
            </a:extLst>
          </p:cNvPr>
          <p:cNvSpPr/>
          <p:nvPr userDrawn="1"/>
        </p:nvSpPr>
        <p:spPr>
          <a:xfrm>
            <a:off x="332121" y="810928"/>
            <a:ext cx="11520000" cy="36000"/>
          </a:xfrm>
          <a:prstGeom prst="rect">
            <a:avLst/>
          </a:prstGeom>
          <a:solidFill>
            <a:srgbClr val="0033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BF5D327-A589-0180-204A-1DB721DD5EFF}"/>
              </a:ext>
            </a:extLst>
          </p:cNvPr>
          <p:cNvSpPr/>
          <p:nvPr userDrawn="1"/>
        </p:nvSpPr>
        <p:spPr>
          <a:xfrm>
            <a:off x="703740" y="6473023"/>
            <a:ext cx="36000" cy="288000"/>
          </a:xfrm>
          <a:prstGeom prst="rect">
            <a:avLst/>
          </a:prstGeom>
          <a:solidFill>
            <a:srgbClr val="0033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9268942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O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C401B3E3-14CD-BE96-5DDB-04ADF5FE9D36}"/>
              </a:ext>
            </a:extLst>
          </p:cNvPr>
          <p:cNvSpPr/>
          <p:nvPr userDrawn="1"/>
        </p:nvSpPr>
        <p:spPr>
          <a:xfrm>
            <a:off x="0" y="1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슬라이드 번호 개체 틀 5">
            <a:extLst>
              <a:ext uri="{FF2B5EF4-FFF2-40B4-BE49-F238E27FC236}">
                <a16:creationId xmlns:a16="http://schemas.microsoft.com/office/drawing/2014/main" id="{9E88A794-DBE1-6A67-5F22-172CC03CB4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1" y="6475741"/>
            <a:ext cx="1467542" cy="2516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2F528F"/>
                </a:solidFill>
              </a:defRPr>
            </a:lvl1pPr>
          </a:lstStyle>
          <a:p>
            <a:fld id="{134D8531-3774-45E9-BAE7-717B5939709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B5F2B3F9-B6AF-EABA-8E3E-D66CE847613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6018" y="6403610"/>
            <a:ext cx="766746" cy="370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13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E2F50863-9A3A-8B1B-9458-E2C9C0B4DB7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5618" y="6403610"/>
            <a:ext cx="1019860" cy="370252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49401CA7-6470-2622-83C7-2EAE2FF02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351" y="183013"/>
            <a:ext cx="10747541" cy="661947"/>
          </a:xfrm>
        </p:spPr>
        <p:txBody>
          <a:bodyPr>
            <a:normAutofit/>
          </a:bodyPr>
          <a:lstStyle>
            <a:lvl1pPr>
              <a:defRPr sz="3600" b="1">
                <a:solidFill>
                  <a:srgbClr val="00338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214DA97-AF80-E51D-FC24-C866E6F57207}"/>
              </a:ext>
            </a:extLst>
          </p:cNvPr>
          <p:cNvSpPr txBox="1">
            <a:spLocks/>
          </p:cNvSpPr>
          <p:nvPr userDrawn="1"/>
        </p:nvSpPr>
        <p:spPr>
          <a:xfrm>
            <a:off x="802433" y="1194317"/>
            <a:ext cx="10683551" cy="518782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endParaRPr lang="ko-KR" altLang="en-US" sz="2000" dirty="0">
              <a:latin typeface="맑은 고딕" panose="020B0503020000020004" pitchFamily="50" charset="-127"/>
            </a:endParaRP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1AFCA25-752C-C046-4088-46088C46AA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18358" y="956213"/>
            <a:ext cx="10747526" cy="546845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lang="ko-KR" altLang="en-US" sz="2400" kern="1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100000"/>
              </a:lnSpc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100000"/>
              </a:lnSpc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10" name="텍스트 개체 틀 19">
            <a:extLst>
              <a:ext uri="{FF2B5EF4-FFF2-40B4-BE49-F238E27FC236}">
                <a16:creationId xmlns:a16="http://schemas.microsoft.com/office/drawing/2014/main" id="{60907138-C16D-3215-8AB5-B40F0601E32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18357" y="6475741"/>
            <a:ext cx="7632257" cy="251663"/>
          </a:xfrm>
        </p:spPr>
        <p:txBody>
          <a:bodyPr numCol="2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ko-KR" altLang="en-US" sz="600" kern="1200" dirty="0" smtClean="0">
                <a:solidFill>
                  <a:srgbClr val="2F528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>
              <a:defRPr lang="ko-KR" altLang="en-US" sz="11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>
              <a:defRPr lang="ko-KR" altLang="en-US" sz="11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>
              <a:defRPr lang="ko-KR" altLang="en-US" sz="11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>
              <a:defRPr lang="ko-KR" altLang="en-US" sz="11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7B962EF-0794-D704-A612-387F266B1725}"/>
              </a:ext>
            </a:extLst>
          </p:cNvPr>
          <p:cNvSpPr/>
          <p:nvPr userDrawn="1"/>
        </p:nvSpPr>
        <p:spPr>
          <a:xfrm>
            <a:off x="332121" y="810928"/>
            <a:ext cx="11520000" cy="36000"/>
          </a:xfrm>
          <a:prstGeom prst="rect">
            <a:avLst/>
          </a:prstGeom>
          <a:solidFill>
            <a:srgbClr val="0033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2311534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BOA 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C401B3E3-14CD-BE96-5DDB-04ADF5FE9D36}"/>
              </a:ext>
            </a:extLst>
          </p:cNvPr>
          <p:cNvSpPr/>
          <p:nvPr userDrawn="1"/>
        </p:nvSpPr>
        <p:spPr>
          <a:xfrm>
            <a:off x="0" y="1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B5F2B3F9-B6AF-EABA-8E3E-D66CE847613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6018" y="6403610"/>
            <a:ext cx="766746" cy="370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13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E2F50863-9A3A-8B1B-9458-E2C9C0B4DB7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5618" y="6403610"/>
            <a:ext cx="1019860" cy="370252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49401CA7-6470-2622-83C7-2EAE2FF02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357" y="2400506"/>
            <a:ext cx="10747541" cy="976957"/>
          </a:xfrm>
        </p:spPr>
        <p:txBody>
          <a:bodyPr>
            <a:noAutofit/>
          </a:bodyPr>
          <a:lstStyle>
            <a:lvl1pPr algn="ctr">
              <a:defRPr sz="5400" b="1">
                <a:solidFill>
                  <a:srgbClr val="00338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214DA97-AF80-E51D-FC24-C866E6F57207}"/>
              </a:ext>
            </a:extLst>
          </p:cNvPr>
          <p:cNvSpPr txBox="1">
            <a:spLocks/>
          </p:cNvSpPr>
          <p:nvPr userDrawn="1"/>
        </p:nvSpPr>
        <p:spPr>
          <a:xfrm>
            <a:off x="802433" y="1194317"/>
            <a:ext cx="10683551" cy="518782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endParaRPr lang="ko-KR" altLang="en-US" sz="2000" dirty="0">
              <a:latin typeface="맑은 고딕" panose="020B0503020000020004" pitchFamily="50" charset="-127"/>
            </a:endParaRPr>
          </a:p>
        </p:txBody>
      </p:sp>
      <p:sp>
        <p:nvSpPr>
          <p:cNvPr id="4" name="Google Shape;33;p32">
            <a:extLst>
              <a:ext uri="{FF2B5EF4-FFF2-40B4-BE49-F238E27FC236}">
                <a16:creationId xmlns:a16="http://schemas.microsoft.com/office/drawing/2014/main" id="{77A5668C-EA0C-2369-0F77-D70D68F04238}"/>
              </a:ext>
            </a:extLst>
          </p:cNvPr>
          <p:cNvSpPr txBox="1"/>
          <p:nvPr userDrawn="1"/>
        </p:nvSpPr>
        <p:spPr>
          <a:xfrm>
            <a:off x="962108" y="738657"/>
            <a:ext cx="10312800" cy="4374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143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800"/>
              <a:buFont typeface="Arial"/>
              <a:buNone/>
            </a:pPr>
            <a:endParaRPr sz="2000" b="0" i="0" u="none" strike="noStrike" cap="none">
              <a:solidFill>
                <a:srgbClr val="B3C6E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197;g10afdd3bf0a_0_25">
            <a:extLst>
              <a:ext uri="{FF2B5EF4-FFF2-40B4-BE49-F238E27FC236}">
                <a16:creationId xmlns:a16="http://schemas.microsoft.com/office/drawing/2014/main" id="{3403A842-09C4-2581-8050-90F26D6B31F8}"/>
              </a:ext>
            </a:extLst>
          </p:cNvPr>
          <p:cNvSpPr txBox="1">
            <a:spLocks/>
          </p:cNvSpPr>
          <p:nvPr userDrawn="1"/>
        </p:nvSpPr>
        <p:spPr>
          <a:xfrm>
            <a:off x="939600" y="829169"/>
            <a:ext cx="10312800" cy="34079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 fontScale="925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>
              <a:lnSpc>
                <a:spcPct val="100000"/>
              </a:lnSpc>
              <a:spcBef>
                <a:spcPts val="0"/>
              </a:spcBef>
              <a:buSzPts val="2800"/>
              <a:buNone/>
            </a:pPr>
            <a:endParaRPr lang="en-US" altLang="ko-KR" sz="20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7C6BC8C-CA26-B260-FBD5-514C17414DBE}"/>
              </a:ext>
            </a:extLst>
          </p:cNvPr>
          <p:cNvSpPr/>
          <p:nvPr userDrawn="1"/>
        </p:nvSpPr>
        <p:spPr>
          <a:xfrm>
            <a:off x="98121" y="102150"/>
            <a:ext cx="11988000" cy="6660000"/>
          </a:xfrm>
          <a:prstGeom prst="rect">
            <a:avLst/>
          </a:prstGeom>
          <a:noFill/>
          <a:ln w="28575">
            <a:solidFill>
              <a:srgbClr val="0033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7B962EF-0794-D704-A612-387F266B1725}"/>
              </a:ext>
            </a:extLst>
          </p:cNvPr>
          <p:cNvSpPr/>
          <p:nvPr userDrawn="1"/>
        </p:nvSpPr>
        <p:spPr>
          <a:xfrm>
            <a:off x="332121" y="3377463"/>
            <a:ext cx="11520000" cy="36000"/>
          </a:xfrm>
          <a:prstGeom prst="rect">
            <a:avLst/>
          </a:prstGeom>
          <a:solidFill>
            <a:srgbClr val="0033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3471348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-BOA 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C401B3E3-14CD-BE96-5DDB-04ADF5FE9D36}"/>
              </a:ext>
            </a:extLst>
          </p:cNvPr>
          <p:cNvSpPr/>
          <p:nvPr userDrawn="1"/>
        </p:nvSpPr>
        <p:spPr>
          <a:xfrm>
            <a:off x="0" y="1"/>
            <a:ext cx="12193200" cy="676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B5F2B3F9-B6AF-EABA-8E3E-D66CE847613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6018" y="6403610"/>
            <a:ext cx="766746" cy="370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13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E2F50863-9A3A-8B1B-9458-E2C9C0B4DB7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5618" y="6403610"/>
            <a:ext cx="1019860" cy="370252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49401CA7-6470-2622-83C7-2EAE2FF02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350" y="403236"/>
            <a:ext cx="10747541" cy="976957"/>
          </a:xfrm>
        </p:spPr>
        <p:txBody>
          <a:bodyPr>
            <a:noAutofit/>
          </a:bodyPr>
          <a:lstStyle>
            <a:lvl1pPr algn="ctr">
              <a:defRPr sz="5400" b="1">
                <a:solidFill>
                  <a:srgbClr val="00338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214DA97-AF80-E51D-FC24-C866E6F57207}"/>
              </a:ext>
            </a:extLst>
          </p:cNvPr>
          <p:cNvSpPr txBox="1">
            <a:spLocks/>
          </p:cNvSpPr>
          <p:nvPr userDrawn="1"/>
        </p:nvSpPr>
        <p:spPr>
          <a:xfrm>
            <a:off x="802433" y="1194317"/>
            <a:ext cx="10683551" cy="518782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endParaRPr lang="ko-KR" altLang="en-US" sz="2000" dirty="0">
              <a:latin typeface="맑은 고딕" panose="020B0503020000020004" pitchFamily="50" charset="-127"/>
            </a:endParaRPr>
          </a:p>
        </p:txBody>
      </p:sp>
      <p:sp>
        <p:nvSpPr>
          <p:cNvPr id="4" name="Google Shape;33;p32">
            <a:extLst>
              <a:ext uri="{FF2B5EF4-FFF2-40B4-BE49-F238E27FC236}">
                <a16:creationId xmlns:a16="http://schemas.microsoft.com/office/drawing/2014/main" id="{77A5668C-EA0C-2369-0F77-D70D68F04238}"/>
              </a:ext>
            </a:extLst>
          </p:cNvPr>
          <p:cNvSpPr txBox="1"/>
          <p:nvPr userDrawn="1"/>
        </p:nvSpPr>
        <p:spPr>
          <a:xfrm>
            <a:off x="962108" y="738657"/>
            <a:ext cx="10312800" cy="4374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143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800"/>
              <a:buFont typeface="Arial"/>
              <a:buNone/>
            </a:pPr>
            <a:endParaRPr sz="2000" b="0" i="0" u="none" strike="noStrike" cap="none">
              <a:solidFill>
                <a:srgbClr val="B3C6E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197;g10afdd3bf0a_0_25">
            <a:extLst>
              <a:ext uri="{FF2B5EF4-FFF2-40B4-BE49-F238E27FC236}">
                <a16:creationId xmlns:a16="http://schemas.microsoft.com/office/drawing/2014/main" id="{3403A842-09C4-2581-8050-90F26D6B31F8}"/>
              </a:ext>
            </a:extLst>
          </p:cNvPr>
          <p:cNvSpPr txBox="1">
            <a:spLocks/>
          </p:cNvSpPr>
          <p:nvPr userDrawn="1"/>
        </p:nvSpPr>
        <p:spPr>
          <a:xfrm>
            <a:off x="939600" y="829169"/>
            <a:ext cx="10312800" cy="34079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 fontScale="925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>
              <a:lnSpc>
                <a:spcPct val="100000"/>
              </a:lnSpc>
              <a:spcBef>
                <a:spcPts val="0"/>
              </a:spcBef>
              <a:buSzPts val="2800"/>
              <a:buNone/>
            </a:pPr>
            <a:endParaRPr lang="en-US" altLang="ko-KR" sz="20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7C6BC8C-CA26-B260-FBD5-514C17414DBE}"/>
              </a:ext>
            </a:extLst>
          </p:cNvPr>
          <p:cNvSpPr/>
          <p:nvPr userDrawn="1"/>
        </p:nvSpPr>
        <p:spPr>
          <a:xfrm>
            <a:off x="98121" y="102150"/>
            <a:ext cx="11988000" cy="6660000"/>
          </a:xfrm>
          <a:prstGeom prst="rect">
            <a:avLst/>
          </a:prstGeom>
          <a:noFill/>
          <a:ln w="28575">
            <a:solidFill>
              <a:srgbClr val="0033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7B962EF-0794-D704-A612-387F266B1725}"/>
              </a:ext>
            </a:extLst>
          </p:cNvPr>
          <p:cNvSpPr/>
          <p:nvPr userDrawn="1"/>
        </p:nvSpPr>
        <p:spPr>
          <a:xfrm>
            <a:off x="332121" y="1344193"/>
            <a:ext cx="11520000" cy="36000"/>
          </a:xfrm>
          <a:prstGeom prst="rect">
            <a:avLst/>
          </a:prstGeom>
          <a:solidFill>
            <a:srgbClr val="0033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1541054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O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C401B3E3-14CD-BE96-5DDB-04ADF5FE9D36}"/>
              </a:ext>
            </a:extLst>
          </p:cNvPr>
          <p:cNvSpPr/>
          <p:nvPr userDrawn="1"/>
        </p:nvSpPr>
        <p:spPr>
          <a:xfrm>
            <a:off x="0" y="1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슬라이드 번호 개체 틀 5">
            <a:extLst>
              <a:ext uri="{FF2B5EF4-FFF2-40B4-BE49-F238E27FC236}">
                <a16:creationId xmlns:a16="http://schemas.microsoft.com/office/drawing/2014/main" id="{9E88A794-DBE1-6A67-5F22-172CC03CB4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1" y="6475741"/>
            <a:ext cx="1467542" cy="2516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2F528F"/>
                </a:solidFill>
              </a:defRPr>
            </a:lvl1pPr>
          </a:lstStyle>
          <a:p>
            <a:fld id="{134D8531-3774-45E9-BAE7-717B5939709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B5F2B3F9-B6AF-EABA-8E3E-D66CE847613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6018" y="6403610"/>
            <a:ext cx="766746" cy="370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13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E2F50863-9A3A-8B1B-9458-E2C9C0B4DB7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5618" y="6403610"/>
            <a:ext cx="1019860" cy="370252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49401CA7-6470-2622-83C7-2EAE2FF02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351" y="183013"/>
            <a:ext cx="10747541" cy="661947"/>
          </a:xfrm>
        </p:spPr>
        <p:txBody>
          <a:bodyPr>
            <a:normAutofit/>
          </a:bodyPr>
          <a:lstStyle>
            <a:lvl1pPr>
              <a:defRPr sz="3600" b="1">
                <a:solidFill>
                  <a:srgbClr val="00338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214DA97-AF80-E51D-FC24-C866E6F57207}"/>
              </a:ext>
            </a:extLst>
          </p:cNvPr>
          <p:cNvSpPr txBox="1">
            <a:spLocks/>
          </p:cNvSpPr>
          <p:nvPr userDrawn="1"/>
        </p:nvSpPr>
        <p:spPr>
          <a:xfrm>
            <a:off x="802433" y="1194317"/>
            <a:ext cx="10683551" cy="518782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endParaRPr lang="ko-KR" altLang="en-US" sz="2000" dirty="0">
              <a:latin typeface="맑은 고딕" panose="020B0503020000020004" pitchFamily="50" charset="-127"/>
            </a:endParaRP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1AFCA25-752C-C046-4088-46088C46AA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18358" y="1177786"/>
            <a:ext cx="10747526" cy="5216427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100000"/>
              </a:lnSpc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100000"/>
              </a:lnSpc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Google Shape;33;p32">
            <a:extLst>
              <a:ext uri="{FF2B5EF4-FFF2-40B4-BE49-F238E27FC236}">
                <a16:creationId xmlns:a16="http://schemas.microsoft.com/office/drawing/2014/main" id="{77A5668C-EA0C-2369-0F77-D70D68F04238}"/>
              </a:ext>
            </a:extLst>
          </p:cNvPr>
          <p:cNvSpPr txBox="1"/>
          <p:nvPr userDrawn="1"/>
        </p:nvSpPr>
        <p:spPr>
          <a:xfrm>
            <a:off x="962108" y="738657"/>
            <a:ext cx="10312800" cy="4374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143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800"/>
              <a:buFont typeface="Arial"/>
              <a:buNone/>
            </a:pPr>
            <a:endParaRPr sz="2000" b="0" i="0" u="none" strike="noStrike" cap="none">
              <a:solidFill>
                <a:srgbClr val="B3C6E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197;g10afdd3bf0a_0_25">
            <a:extLst>
              <a:ext uri="{FF2B5EF4-FFF2-40B4-BE49-F238E27FC236}">
                <a16:creationId xmlns:a16="http://schemas.microsoft.com/office/drawing/2014/main" id="{3403A842-09C4-2581-8050-90F26D6B31F8}"/>
              </a:ext>
            </a:extLst>
          </p:cNvPr>
          <p:cNvSpPr txBox="1">
            <a:spLocks/>
          </p:cNvSpPr>
          <p:nvPr userDrawn="1"/>
        </p:nvSpPr>
        <p:spPr>
          <a:xfrm>
            <a:off x="939600" y="829169"/>
            <a:ext cx="10312800" cy="34079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 fontScale="925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>
              <a:lnSpc>
                <a:spcPct val="100000"/>
              </a:lnSpc>
              <a:spcBef>
                <a:spcPts val="0"/>
              </a:spcBef>
              <a:buSzPts val="2800"/>
              <a:buNone/>
            </a:pPr>
            <a:endParaRPr lang="en-US" altLang="ko-KR" sz="20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7" name="텍스트 개체 틀 16">
            <a:extLst>
              <a:ext uri="{FF2B5EF4-FFF2-40B4-BE49-F238E27FC236}">
                <a16:creationId xmlns:a16="http://schemas.microsoft.com/office/drawing/2014/main" id="{29C7425E-385A-ABC9-EB44-20FC4E08A4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8351" y="874279"/>
            <a:ext cx="10747541" cy="241380"/>
          </a:xfrm>
        </p:spPr>
        <p:txBody>
          <a:bodyPr>
            <a:noAutofit/>
          </a:bodyPr>
          <a:lstStyle>
            <a:lvl1pPr marL="0" indent="0">
              <a:buNone/>
              <a:defRPr lang="ko-KR" altLang="en-US" sz="1800" kern="1200" dirty="0">
                <a:solidFill>
                  <a:schemeClr val="accent1">
                    <a:lumMod val="40000"/>
                    <a:lumOff val="6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endParaRPr lang="ko-KR" altLang="en-US" dirty="0"/>
          </a:p>
        </p:txBody>
      </p:sp>
      <p:sp>
        <p:nvSpPr>
          <p:cNvPr id="10" name="텍스트 개체 틀 19">
            <a:extLst>
              <a:ext uri="{FF2B5EF4-FFF2-40B4-BE49-F238E27FC236}">
                <a16:creationId xmlns:a16="http://schemas.microsoft.com/office/drawing/2014/main" id="{60907138-C16D-3215-8AB5-B40F0601E32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18357" y="6475741"/>
            <a:ext cx="7632257" cy="251663"/>
          </a:xfrm>
        </p:spPr>
        <p:txBody>
          <a:bodyPr numCol="2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ko-KR" altLang="en-US" sz="600" kern="1200" dirty="0" smtClean="0">
                <a:solidFill>
                  <a:srgbClr val="2F528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>
              <a:defRPr lang="ko-KR" altLang="en-US" sz="11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>
              <a:defRPr lang="ko-KR" altLang="en-US" sz="11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>
              <a:defRPr lang="ko-KR" altLang="en-US" sz="11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>
              <a:defRPr lang="ko-KR" altLang="en-US" sz="11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7C6BC8C-CA26-B260-FBD5-514C17414DBE}"/>
              </a:ext>
            </a:extLst>
          </p:cNvPr>
          <p:cNvSpPr/>
          <p:nvPr userDrawn="1"/>
        </p:nvSpPr>
        <p:spPr>
          <a:xfrm>
            <a:off x="98121" y="102150"/>
            <a:ext cx="11988000" cy="6660000"/>
          </a:xfrm>
          <a:prstGeom prst="rect">
            <a:avLst/>
          </a:prstGeom>
          <a:noFill/>
          <a:ln w="28575">
            <a:solidFill>
              <a:srgbClr val="0033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7B962EF-0794-D704-A612-387F266B1725}"/>
              </a:ext>
            </a:extLst>
          </p:cNvPr>
          <p:cNvSpPr/>
          <p:nvPr userDrawn="1"/>
        </p:nvSpPr>
        <p:spPr>
          <a:xfrm>
            <a:off x="332121" y="810928"/>
            <a:ext cx="11520000" cy="36000"/>
          </a:xfrm>
          <a:prstGeom prst="rect">
            <a:avLst/>
          </a:prstGeom>
          <a:solidFill>
            <a:srgbClr val="0033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0988047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O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C401B3E3-14CD-BE96-5DDB-04ADF5FE9D36}"/>
              </a:ext>
            </a:extLst>
          </p:cNvPr>
          <p:cNvSpPr/>
          <p:nvPr userDrawn="1"/>
        </p:nvSpPr>
        <p:spPr>
          <a:xfrm>
            <a:off x="-3880" y="0"/>
            <a:ext cx="12192002" cy="69600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5694F88-7C88-D9F7-8E19-B1076E4ADF5D}"/>
              </a:ext>
            </a:extLst>
          </p:cNvPr>
          <p:cNvSpPr/>
          <p:nvPr userDrawn="1"/>
        </p:nvSpPr>
        <p:spPr>
          <a:xfrm>
            <a:off x="365305" y="224350"/>
            <a:ext cx="466433" cy="900000"/>
          </a:xfrm>
          <a:prstGeom prst="rect">
            <a:avLst/>
          </a:prstGeom>
          <a:solidFill>
            <a:srgbClr val="00338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5302F89-3D31-6E0E-A601-8196ED0EF508}"/>
              </a:ext>
            </a:extLst>
          </p:cNvPr>
          <p:cNvSpPr/>
          <p:nvPr userDrawn="1"/>
        </p:nvSpPr>
        <p:spPr>
          <a:xfrm>
            <a:off x="336000" y="6504316"/>
            <a:ext cx="10076539" cy="251663"/>
          </a:xfrm>
          <a:prstGeom prst="rect">
            <a:avLst/>
          </a:prstGeom>
          <a:solidFill>
            <a:srgbClr val="00338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슬라이드 번호 개체 틀 5">
            <a:extLst>
              <a:ext uri="{FF2B5EF4-FFF2-40B4-BE49-F238E27FC236}">
                <a16:creationId xmlns:a16="http://schemas.microsoft.com/office/drawing/2014/main" id="{9E88A794-DBE1-6A67-5F22-172CC03CB4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504316"/>
            <a:ext cx="1801939" cy="2516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134D8531-3774-45E9-BAE7-717B5939709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B5F2B3F9-B6AF-EABA-8E3E-D66CE847613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2540" y="6451235"/>
            <a:ext cx="766746" cy="370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13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E2F50863-9A3A-8B1B-9458-E2C9C0B4DB7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2140" y="6451235"/>
            <a:ext cx="1019860" cy="370252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49401CA7-6470-2622-83C7-2EAE2FF02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2121" y="243895"/>
            <a:ext cx="10260000" cy="661947"/>
          </a:xfrm>
        </p:spPr>
        <p:txBody>
          <a:bodyPr>
            <a:normAutofit/>
          </a:bodyPr>
          <a:lstStyle>
            <a:lvl1pPr>
              <a:defRPr sz="3600" b="1">
                <a:solidFill>
                  <a:srgbClr val="00338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214DA97-AF80-E51D-FC24-C866E6F57207}"/>
              </a:ext>
            </a:extLst>
          </p:cNvPr>
          <p:cNvSpPr txBox="1">
            <a:spLocks/>
          </p:cNvSpPr>
          <p:nvPr userDrawn="1"/>
        </p:nvSpPr>
        <p:spPr>
          <a:xfrm>
            <a:off x="802433" y="1194317"/>
            <a:ext cx="10683551" cy="518782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endParaRPr lang="ko-KR" altLang="en-US" sz="2000" dirty="0">
              <a:latin typeface="맑은 고딕" panose="020B0503020000020004" pitchFamily="50" charset="-127"/>
            </a:endParaRP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1AFCA25-752C-C046-4088-46088C46AA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62121" y="1242204"/>
            <a:ext cx="10260000" cy="497602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100000"/>
              </a:lnSpc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100000"/>
              </a:lnSpc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Google Shape;33;p32">
            <a:extLst>
              <a:ext uri="{FF2B5EF4-FFF2-40B4-BE49-F238E27FC236}">
                <a16:creationId xmlns:a16="http://schemas.microsoft.com/office/drawing/2014/main" id="{77A5668C-EA0C-2369-0F77-D70D68F04238}"/>
              </a:ext>
            </a:extLst>
          </p:cNvPr>
          <p:cNvSpPr txBox="1"/>
          <p:nvPr userDrawn="1"/>
        </p:nvSpPr>
        <p:spPr>
          <a:xfrm>
            <a:off x="962108" y="738657"/>
            <a:ext cx="10312800" cy="4374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143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800"/>
              <a:buFont typeface="Arial"/>
              <a:buNone/>
            </a:pPr>
            <a:endParaRPr sz="2000" b="0" i="0" u="none" strike="noStrike" cap="none">
              <a:solidFill>
                <a:srgbClr val="B3C6E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197;g10afdd3bf0a_0_25">
            <a:extLst>
              <a:ext uri="{FF2B5EF4-FFF2-40B4-BE49-F238E27FC236}">
                <a16:creationId xmlns:a16="http://schemas.microsoft.com/office/drawing/2014/main" id="{3403A842-09C4-2581-8050-90F26D6B31F8}"/>
              </a:ext>
            </a:extLst>
          </p:cNvPr>
          <p:cNvSpPr txBox="1">
            <a:spLocks/>
          </p:cNvSpPr>
          <p:nvPr userDrawn="1"/>
        </p:nvSpPr>
        <p:spPr>
          <a:xfrm>
            <a:off x="939600" y="829169"/>
            <a:ext cx="10312800" cy="34079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 fontScale="925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>
              <a:lnSpc>
                <a:spcPct val="100000"/>
              </a:lnSpc>
              <a:spcBef>
                <a:spcPts val="0"/>
              </a:spcBef>
              <a:buSzPts val="2800"/>
              <a:buNone/>
            </a:pPr>
            <a:endParaRPr lang="en-US" altLang="ko-KR" sz="20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7" name="텍스트 개체 틀 16">
            <a:extLst>
              <a:ext uri="{FF2B5EF4-FFF2-40B4-BE49-F238E27FC236}">
                <a16:creationId xmlns:a16="http://schemas.microsoft.com/office/drawing/2014/main" id="{29C7425E-385A-ABC9-EB44-20FC4E08A4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62121" y="783552"/>
            <a:ext cx="10260000" cy="340798"/>
          </a:xfrm>
        </p:spPr>
        <p:txBody>
          <a:bodyPr>
            <a:noAutofit/>
          </a:bodyPr>
          <a:lstStyle>
            <a:lvl1pPr marL="0" indent="0">
              <a:buNone/>
              <a:defRPr lang="ko-KR" altLang="en-US" sz="2000" kern="1200" dirty="0">
                <a:solidFill>
                  <a:schemeClr val="accent1">
                    <a:lumMod val="40000"/>
                    <a:lumOff val="6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endParaRPr lang="ko-KR" altLang="en-US" dirty="0"/>
          </a:p>
        </p:txBody>
      </p:sp>
      <p:sp>
        <p:nvSpPr>
          <p:cNvPr id="10" name="텍스트 개체 틀 19">
            <a:extLst>
              <a:ext uri="{FF2B5EF4-FFF2-40B4-BE49-F238E27FC236}">
                <a16:creationId xmlns:a16="http://schemas.microsoft.com/office/drawing/2014/main" id="{60907138-C16D-3215-8AB5-B40F0601E32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08373" y="6504316"/>
            <a:ext cx="7942242" cy="251663"/>
          </a:xfrm>
        </p:spPr>
        <p:txBody>
          <a:bodyPr numCol="2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ko-KR" altLang="en-US" sz="600" kern="1200" dirty="0" smtClean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>
              <a:defRPr lang="ko-KR" altLang="en-US" sz="11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>
              <a:defRPr lang="ko-KR" altLang="en-US" sz="11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>
              <a:defRPr lang="ko-KR" altLang="en-US" sz="11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>
              <a:defRPr lang="ko-KR" altLang="en-US" sz="11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565925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2AF6FD7-9B61-8747-A096-602F33FF171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40DC025A-CCD8-EC4A-B7AA-9ACD0B6C16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55088"/>
            <a:ext cx="9073414" cy="2231387"/>
          </a:xfrm>
        </p:spPr>
        <p:txBody>
          <a:bodyPr anchor="ctr"/>
          <a:lstStyle>
            <a:lvl1pPr algn="l">
              <a:defRPr sz="6000" b="1">
                <a:solidFill>
                  <a:schemeClr val="bg1"/>
                </a:solidFill>
              </a:defRPr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47FFF24-5F04-5F48-AA43-9E9A2CE93E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10467"/>
            <a:ext cx="6331889" cy="2309357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 dirty="0"/>
              <a:t>클릭하여 마스터 부제목 스타일 편집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8249C9C-9668-4E4E-9FAC-072C6287780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32000"/>
          </a:blip>
          <a:stretch>
            <a:fillRect/>
          </a:stretch>
        </p:blipFill>
        <p:spPr>
          <a:xfrm>
            <a:off x="9103359" y="5065145"/>
            <a:ext cx="2513496" cy="669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6054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8E685F8-6ED9-1046-A451-B593D808F97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915"/>
            <a:ext cx="12192000" cy="10795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A81AE1E9-B4E5-564F-8133-0B12F4E97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CEE8EF9-D066-8D4F-B9DF-1C89652778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마스터 텍스트 스타일 편집
둘째 수준
셋째 수준
넷째 수준
다섯째 수준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B33A333-4747-7048-8B52-9F23FF902BA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42000"/>
          </a:blip>
          <a:stretch>
            <a:fillRect/>
          </a:stretch>
        </p:blipFill>
        <p:spPr>
          <a:xfrm>
            <a:off x="10639559" y="318205"/>
            <a:ext cx="1372155" cy="365607"/>
          </a:xfrm>
          <a:prstGeom prst="rect">
            <a:avLst/>
          </a:prstGeom>
        </p:spPr>
      </p:pic>
      <p:sp>
        <p:nvSpPr>
          <p:cNvPr id="8" name="슬라이드 번호 개체 틀 3"/>
          <p:cNvSpPr>
            <a:spLocks noGrp="1"/>
          </p:cNvSpPr>
          <p:nvPr>
            <p:ph type="sldNum" sz="quarter" idx="4"/>
          </p:nvPr>
        </p:nvSpPr>
        <p:spPr>
          <a:xfrm>
            <a:off x="8181976" y="644943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A6F98E-D449-491A-BB66-07467C5015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730312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4ED51A46-4F20-334C-AE3E-C3BA2F8D2C5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7FA2FCAD-7D53-4747-B4E0-72E3C06F0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2176" y="1101373"/>
            <a:ext cx="5515946" cy="1315256"/>
          </a:xfrm>
        </p:spPr>
        <p:txBody>
          <a:bodyPr anchor="t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989C33D-C5B5-C046-A4B4-AB0365A5F7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17037" y="2491273"/>
            <a:ext cx="5421085" cy="315374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ko-KR" altLang="en-US" dirty="0"/>
              <a:t>마스터 텍스트 스타일 편집
둘째 수준
셋째 수준
넷째 수준
다섯째 수준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921FDC-964B-6046-B4C2-6347209E4717}"/>
              </a:ext>
            </a:extLst>
          </p:cNvPr>
          <p:cNvSpPr txBox="1"/>
          <p:nvPr userDrawn="1"/>
        </p:nvSpPr>
        <p:spPr>
          <a:xfrm>
            <a:off x="653143" y="370425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0C9C4E19-095F-2844-BBE0-16674D0212C1}"/>
              </a:ext>
            </a:extLst>
          </p:cNvPr>
          <p:cNvSpPr txBox="1">
            <a:spLocks/>
          </p:cNvSpPr>
          <p:nvPr userDrawn="1"/>
        </p:nvSpPr>
        <p:spPr>
          <a:xfrm>
            <a:off x="8968273" y="1113850"/>
            <a:ext cx="2940698" cy="64515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rgbClr val="2D4B93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dist"/>
            <a:r>
              <a:rPr kumimoji="1" lang="en-US" altLang="ko-KR" sz="4000" dirty="0">
                <a:solidFill>
                  <a:schemeClr val="bg1"/>
                </a:solidFill>
              </a:rPr>
              <a:t>CONTENTS</a:t>
            </a:r>
            <a:endParaRPr kumimoji="1" lang="ko-KR" altLang="en-US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050172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8E685F8-6ED9-1046-A451-B593D808F97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915"/>
            <a:ext cx="12192000" cy="10795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A81AE1E9-B4E5-564F-8133-0B12F4E97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CEE8EF9-D066-8D4F-B9DF-1C89652778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마스터 텍스트 스타일 편집
둘째 수준
셋째 수준
넷째 수준
다섯째 수준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251F877-2A9C-4942-9D58-DD181C344A4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42000"/>
          </a:blip>
          <a:stretch>
            <a:fillRect/>
          </a:stretch>
        </p:blipFill>
        <p:spPr>
          <a:xfrm>
            <a:off x="10639559" y="318205"/>
            <a:ext cx="1372155" cy="365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3765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6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1AE1E9-B4E5-564F-8133-0B12F4E97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CEE8EF9-D066-8D4F-B9DF-1C89652778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마스터 텍스트 스타일 편집
둘째 수준
셋째 수준
넷째 수준
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274303256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7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6E9249AE-5EEF-1A4D-B831-8990CCC5246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A81AE1E9-B4E5-564F-8133-0B12F4E97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CEE8EF9-D066-8D4F-B9DF-1C89652778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마스터 텍스트 스타일 편집
둘째 수준
셋째 수준
넷째 수준
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94501069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58085EA2-9714-F447-B1D0-31B160B66F7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915"/>
            <a:ext cx="12192000" cy="10795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A81AE1E9-B4E5-564F-8133-0B12F4E97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D1E7D9EA-11C5-FF4E-B9C8-0ABD9506CC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27584"/>
            <a:ext cx="5181600" cy="4749379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B68D82A8-4E18-1943-9B1C-1C330E6ACB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427584"/>
            <a:ext cx="5181600" cy="4749379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8C2894C-F139-DA4C-8626-6CDCF8D4105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42000"/>
          </a:blip>
          <a:stretch>
            <a:fillRect/>
          </a:stretch>
        </p:blipFill>
        <p:spPr>
          <a:xfrm>
            <a:off x="10639559" y="318205"/>
            <a:ext cx="1372155" cy="365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44153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C34C833C-2733-274E-82B6-1DC7FBFE76E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A81AE1E9-B4E5-564F-8133-0B12F4E97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EFEEEBA-FDC4-FA4C-964C-63984D824C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27584"/>
            <a:ext cx="5181600" cy="4749379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6" name="내용 개체 틀 3">
            <a:extLst>
              <a:ext uri="{FF2B5EF4-FFF2-40B4-BE49-F238E27FC236}">
                <a16:creationId xmlns:a16="http://schemas.microsoft.com/office/drawing/2014/main" id="{D41D0EC4-3EED-E34D-85AC-D9ED23A5C0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427584"/>
            <a:ext cx="5181600" cy="4749379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309824185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6E9249AE-5EEF-1A4D-B831-8990CCC5246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A81AE1E9-B4E5-564F-8133-0B12F4E97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5BC9F328-C9C3-BC40-B5D8-8A1A059B638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27584"/>
            <a:ext cx="5181600" cy="4749379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6" name="내용 개체 틀 3">
            <a:extLst>
              <a:ext uri="{FF2B5EF4-FFF2-40B4-BE49-F238E27FC236}">
                <a16:creationId xmlns:a16="http://schemas.microsoft.com/office/drawing/2014/main" id="{61261A75-507E-9B4C-A3B1-D036CD3C6E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427584"/>
            <a:ext cx="5181600" cy="4749379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83962264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31159B87-ADAA-0745-8E74-DED8A2AA788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915"/>
            <a:ext cx="12192000" cy="1079500"/>
          </a:xfrm>
          <a:prstGeom prst="rect">
            <a:avLst/>
          </a:prstGeom>
        </p:spPr>
      </p:pic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A2CE06A-804F-D640-A023-C2786F6DFE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20373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ko-KR" altLang="en-US" dirty="0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31F391B-50A7-F646-AF1D-A52447B7C5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100473"/>
            <a:ext cx="5157787" cy="4017106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5359681-0EF7-A242-AE4A-5B1A1D0384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20373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ko-KR" altLang="en-US" dirty="0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B7565EB-30C4-304E-978E-B59A21338BB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100473"/>
            <a:ext cx="5183188" cy="4017106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6C6F567B-160A-2B4B-BC8C-9DD91215E7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2108" y="119271"/>
            <a:ext cx="9462052" cy="8507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78DEBE4-5563-8347-95D5-AE0C498594F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42000"/>
          </a:blip>
          <a:stretch>
            <a:fillRect/>
          </a:stretch>
        </p:blipFill>
        <p:spPr>
          <a:xfrm>
            <a:off x="10639559" y="318205"/>
            <a:ext cx="1372155" cy="365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64958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C34C833C-2733-274E-82B6-1DC7FBFE76E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A81AE1E9-B4E5-564F-8133-0B12F4E97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7" name="텍스트 개체 틀 2">
            <a:extLst>
              <a:ext uri="{FF2B5EF4-FFF2-40B4-BE49-F238E27FC236}">
                <a16:creationId xmlns:a16="http://schemas.microsoft.com/office/drawing/2014/main" id="{A64CAEBA-B6C6-2346-8839-1727C9DA1E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20373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ko-KR" altLang="en-US" dirty="0"/>
              <a:t>마스터 텍스트 스타일 편집</a:t>
            </a:r>
          </a:p>
        </p:txBody>
      </p:sp>
      <p:sp>
        <p:nvSpPr>
          <p:cNvPr id="9" name="내용 개체 틀 3">
            <a:extLst>
              <a:ext uri="{FF2B5EF4-FFF2-40B4-BE49-F238E27FC236}">
                <a16:creationId xmlns:a16="http://schemas.microsoft.com/office/drawing/2014/main" id="{FFFC6271-D8CA-254B-9148-9023F5416F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100473"/>
            <a:ext cx="5157787" cy="4017106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10" name="텍스트 개체 틀 4">
            <a:extLst>
              <a:ext uri="{FF2B5EF4-FFF2-40B4-BE49-F238E27FC236}">
                <a16:creationId xmlns:a16="http://schemas.microsoft.com/office/drawing/2014/main" id="{C20EC026-6CC2-784E-9A0A-4579B918BAB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20373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ko-KR" altLang="en-US" dirty="0"/>
              <a:t>마스터 텍스트 스타일 편집</a:t>
            </a:r>
          </a:p>
        </p:txBody>
      </p:sp>
      <p:sp>
        <p:nvSpPr>
          <p:cNvPr id="11" name="내용 개체 틀 5">
            <a:extLst>
              <a:ext uri="{FF2B5EF4-FFF2-40B4-BE49-F238E27FC236}">
                <a16:creationId xmlns:a16="http://schemas.microsoft.com/office/drawing/2014/main" id="{4EAD150C-C884-8D4C-AE70-053C9E73C73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100473"/>
            <a:ext cx="5183188" cy="4017106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141325166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6E9249AE-5EEF-1A4D-B831-8990CCC5246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A81AE1E9-B4E5-564F-8133-0B12F4E97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7" name="텍스트 개체 틀 2">
            <a:extLst>
              <a:ext uri="{FF2B5EF4-FFF2-40B4-BE49-F238E27FC236}">
                <a16:creationId xmlns:a16="http://schemas.microsoft.com/office/drawing/2014/main" id="{8C697CB0-F81C-024A-90AE-1FECE74D56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20373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ko-KR" altLang="en-US" dirty="0"/>
              <a:t>마스터 텍스트 스타일 편집</a:t>
            </a:r>
          </a:p>
        </p:txBody>
      </p:sp>
      <p:sp>
        <p:nvSpPr>
          <p:cNvPr id="8" name="내용 개체 틀 3">
            <a:extLst>
              <a:ext uri="{FF2B5EF4-FFF2-40B4-BE49-F238E27FC236}">
                <a16:creationId xmlns:a16="http://schemas.microsoft.com/office/drawing/2014/main" id="{EDE25AE8-2150-A44E-8E7B-D78DD44091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100473"/>
            <a:ext cx="5157787" cy="4017106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10" name="텍스트 개체 틀 4">
            <a:extLst>
              <a:ext uri="{FF2B5EF4-FFF2-40B4-BE49-F238E27FC236}">
                <a16:creationId xmlns:a16="http://schemas.microsoft.com/office/drawing/2014/main" id="{DB378263-CF09-0840-A13D-09CBD3D290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20373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ko-KR" altLang="en-US" dirty="0"/>
              <a:t>마스터 텍스트 스타일 편집</a:t>
            </a:r>
          </a:p>
        </p:txBody>
      </p:sp>
      <p:sp>
        <p:nvSpPr>
          <p:cNvPr id="11" name="내용 개체 틀 5">
            <a:extLst>
              <a:ext uri="{FF2B5EF4-FFF2-40B4-BE49-F238E27FC236}">
                <a16:creationId xmlns:a16="http://schemas.microsoft.com/office/drawing/2014/main" id="{6A8A4722-3C75-C64B-A32D-6FC5F498CA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100473"/>
            <a:ext cx="5183188" cy="4017106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21925081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6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57322576-CAE4-EF44-9048-C1C33C6CFC4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A81AE1E9-B4E5-564F-8133-0B12F4E97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CEE8EF9-D066-8D4F-B9DF-1C89652778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마스터 텍스트 스타일 편집
둘째 수준
셋째 수준
넷째 수준
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323185218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1F50D91A-2A74-AC4E-BC68-A4D6E2F6DE3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170BD302-3B50-4C48-8C88-B4F6FFBE20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271" y="404261"/>
            <a:ext cx="2221046" cy="1383264"/>
          </a:xfrm>
        </p:spPr>
        <p:txBody>
          <a:bodyPr anchor="t">
            <a:normAutofit/>
          </a:bodyPr>
          <a:lstStyle>
            <a:lvl1pPr>
              <a:defRPr sz="2800">
                <a:solidFill>
                  <a:srgbClr val="2D4B93"/>
                </a:solidFill>
              </a:defRPr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6A3B618-0570-6842-9DAC-B41285057B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24998" y="404262"/>
            <a:ext cx="9014075" cy="51206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40C9A15-C998-3F47-A631-4AC51CF30A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85271" y="1787525"/>
            <a:ext cx="2221046" cy="3015481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ko-KR" altLang="en-US" dirty="0"/>
              <a:t>마스터 텍스트 스타일 편집
둘째 수준
셋째 수준
넷째 수준
다섯째 수준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320ECE24-0439-8F49-91F0-70EF00434E70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2824999" y="5861785"/>
            <a:ext cx="7570286" cy="797294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ko-KR" altLang="en-US" dirty="0"/>
              <a:t>마스터 텍스트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8447610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B644AE7A-64F7-7445-B27D-9B92209A34F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170BD302-3B50-4C48-8C88-B4F6FFBE20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271" y="404261"/>
            <a:ext cx="2221046" cy="1383264"/>
          </a:xfrm>
        </p:spPr>
        <p:txBody>
          <a:bodyPr anchor="t">
            <a:normAutofit/>
          </a:bodyPr>
          <a:lstStyle>
            <a:lvl1pPr>
              <a:defRPr sz="2800">
                <a:solidFill>
                  <a:srgbClr val="038CD0"/>
                </a:solidFill>
              </a:defRPr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6A3B618-0570-6842-9DAC-B41285057B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24998" y="404262"/>
            <a:ext cx="9014075" cy="51206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40C9A15-C998-3F47-A631-4AC51CF30A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85271" y="1787525"/>
            <a:ext cx="2221046" cy="3015481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ko-KR" altLang="en-US" dirty="0"/>
              <a:t>마스터 텍스트 스타일 편집
둘째 수준
셋째 수준
넷째 수준
다섯째 수준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320ECE24-0439-8F49-91F0-70EF00434E70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2824999" y="5861785"/>
            <a:ext cx="7570286" cy="797294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ko-KR" altLang="en-US" dirty="0"/>
              <a:t>마스터 텍스트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96824112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F42B2918-1736-E54B-9E05-1CBC717032F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170BD302-3B50-4C48-8C88-B4F6FFBE20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271" y="404261"/>
            <a:ext cx="2221046" cy="1383264"/>
          </a:xfrm>
        </p:spPr>
        <p:txBody>
          <a:bodyPr anchor="t">
            <a:normAutofit/>
          </a:bodyPr>
          <a:lstStyle>
            <a:lvl1pPr>
              <a:defRPr sz="2800">
                <a:solidFill>
                  <a:srgbClr val="2D4B93"/>
                </a:solidFill>
              </a:defRPr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6A3B618-0570-6842-9DAC-B41285057B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24998" y="866274"/>
            <a:ext cx="9014075" cy="4658628"/>
          </a:xfr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ko-KR" altLang="en-US" dirty="0"/>
              <a:t>마스터 텍스트 스타일 편집
둘째 수준
셋째 수준
넷째 수준
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40C9A15-C998-3F47-A631-4AC51CF30A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85271" y="1787525"/>
            <a:ext cx="2221046" cy="3015481"/>
          </a:xfrm>
        </p:spPr>
        <p:txBody>
          <a:bodyPr/>
          <a:lstStyle>
            <a:lvl1pPr marL="0" indent="0">
              <a:buNone/>
              <a:defRPr sz="1600">
                <a:solidFill>
                  <a:srgbClr val="038CD0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ko-KR" altLang="en-US" dirty="0"/>
              <a:t>마스터 텍스트 스타일 편집
둘째 수준
셋째 수준
넷째 수준
다섯째 수준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320ECE24-0439-8F49-91F0-70EF00434E70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2824999" y="5861785"/>
            <a:ext cx="9014074" cy="797294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ko-KR" altLang="en-US" dirty="0"/>
              <a:t>마스터 텍스트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61548951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952687F8-4AA1-AF40-90DD-0FD950FF6FC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170BD302-3B50-4C48-8C88-B4F6FFBE20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271" y="404261"/>
            <a:ext cx="2221046" cy="1383264"/>
          </a:xfrm>
        </p:spPr>
        <p:txBody>
          <a:bodyPr anchor="t">
            <a:normAutofit/>
          </a:bodyPr>
          <a:lstStyle>
            <a:lvl1pPr>
              <a:defRPr sz="2800">
                <a:solidFill>
                  <a:srgbClr val="2D4B93"/>
                </a:solidFill>
              </a:defRPr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6A3B618-0570-6842-9DAC-B41285057B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24998" y="866274"/>
            <a:ext cx="9014075" cy="4658628"/>
          </a:xfr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ko-KR" altLang="en-US" dirty="0"/>
              <a:t>마스터 텍스트 스타일 편집
둘째 수준
셋째 수준
넷째 수준
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40C9A15-C998-3F47-A631-4AC51CF30A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85271" y="1787525"/>
            <a:ext cx="2221046" cy="3015481"/>
          </a:xfrm>
        </p:spPr>
        <p:txBody>
          <a:bodyPr/>
          <a:lstStyle>
            <a:lvl1pPr marL="0" indent="0">
              <a:buNone/>
              <a:defRPr sz="1600">
                <a:solidFill>
                  <a:srgbClr val="038CD0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ko-KR" altLang="en-US" dirty="0"/>
              <a:t>마스터 텍스트 스타일 편집
둘째 수준
셋째 수준
넷째 수준
다섯째 수준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320ECE24-0439-8F49-91F0-70EF00434E70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2824999" y="5861785"/>
            <a:ext cx="9014074" cy="797294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ko-KR" altLang="en-US" dirty="0"/>
              <a:t>마스터 텍스트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46363458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44AA705D-4123-274B-86BC-D83EF5BE5FD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170BD302-3B50-4C48-8C88-B4F6FFBE20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271" y="404261"/>
            <a:ext cx="2221046" cy="1383264"/>
          </a:xfrm>
        </p:spPr>
        <p:txBody>
          <a:bodyPr anchor="t">
            <a:normAutofit/>
          </a:bodyPr>
          <a:lstStyle>
            <a:lvl1pPr>
              <a:defRPr sz="2800">
                <a:solidFill>
                  <a:srgbClr val="2D4B93"/>
                </a:solidFill>
              </a:defRPr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6A3B618-0570-6842-9DAC-B41285057B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24998" y="866274"/>
            <a:ext cx="9014075" cy="4658628"/>
          </a:xfrm>
        </p:spPr>
        <p:txBody>
          <a:bodyPr/>
          <a:lstStyle>
            <a:lvl1pPr>
              <a:defRPr sz="3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ko-KR" altLang="en-US" dirty="0"/>
              <a:t>마스터 텍스트 스타일 편집
둘째 수준
셋째 수준
넷째 수준
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40C9A15-C998-3F47-A631-4AC51CF30A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85271" y="1787525"/>
            <a:ext cx="2221046" cy="3015481"/>
          </a:xfrm>
        </p:spPr>
        <p:txBody>
          <a:bodyPr/>
          <a:lstStyle>
            <a:lvl1pPr marL="0" indent="0">
              <a:buNone/>
              <a:defRPr sz="1600">
                <a:solidFill>
                  <a:srgbClr val="038CD0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ko-KR" altLang="en-US" dirty="0"/>
              <a:t>마스터 텍스트 스타일 편집
둘째 수준
셋째 수준
넷째 수준
다섯째 수준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320ECE24-0439-8F49-91F0-70EF00434E70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2824998" y="5861785"/>
            <a:ext cx="9091077" cy="797294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ko-KR" altLang="en-US" dirty="0"/>
              <a:t>마스터 텍스트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73009733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1F50D91A-2A74-AC4E-BC68-A4D6E2F6DE3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170BD302-3B50-4C48-8C88-B4F6FFBE20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271" y="404261"/>
            <a:ext cx="2221046" cy="1383264"/>
          </a:xfrm>
        </p:spPr>
        <p:txBody>
          <a:bodyPr anchor="t">
            <a:normAutofit/>
          </a:bodyPr>
          <a:lstStyle>
            <a:lvl1pPr>
              <a:defRPr sz="2800">
                <a:solidFill>
                  <a:srgbClr val="2D4B93"/>
                </a:solidFill>
              </a:defRPr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40C9A15-C998-3F47-A631-4AC51CF30A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85271" y="1787525"/>
            <a:ext cx="2221046" cy="3015481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ko-KR" altLang="en-US" dirty="0"/>
              <a:t>마스터 텍스트 스타일 편집
둘째 수준
셋째 수준
넷째 수준
다섯째 수준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320ECE24-0439-8F49-91F0-70EF00434E70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2824999" y="5861785"/>
            <a:ext cx="7570286" cy="797294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ko-KR" altLang="en-US" dirty="0"/>
              <a:t>마스터 텍스트 스타일 편집</a:t>
            </a:r>
          </a:p>
        </p:txBody>
      </p:sp>
      <p:sp>
        <p:nvSpPr>
          <p:cNvPr id="7" name="그림 개체 틀 2">
            <a:extLst>
              <a:ext uri="{FF2B5EF4-FFF2-40B4-BE49-F238E27FC236}">
                <a16:creationId xmlns:a16="http://schemas.microsoft.com/office/drawing/2014/main" id="{8DCF79E3-0916-4042-9573-C65E882B8C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2824998" y="404261"/>
            <a:ext cx="9034209" cy="507280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6040762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B644AE7A-64F7-7445-B27D-9B92209A34F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170BD302-3B50-4C48-8C88-B4F6FFBE20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271" y="404261"/>
            <a:ext cx="2221046" cy="1383264"/>
          </a:xfrm>
        </p:spPr>
        <p:txBody>
          <a:bodyPr anchor="t">
            <a:normAutofit/>
          </a:bodyPr>
          <a:lstStyle>
            <a:lvl1pPr>
              <a:defRPr sz="2800">
                <a:solidFill>
                  <a:srgbClr val="038CD0"/>
                </a:solidFill>
              </a:defRPr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40C9A15-C998-3F47-A631-4AC51CF30A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85271" y="1787525"/>
            <a:ext cx="2221046" cy="3015481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ko-KR" altLang="en-US" dirty="0"/>
              <a:t>마스터 텍스트 스타일 편집
둘째 수준
셋째 수준
넷째 수준
다섯째 수준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320ECE24-0439-8F49-91F0-70EF00434E70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2824999" y="5861785"/>
            <a:ext cx="7570286" cy="797294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ko-KR" altLang="en-US" dirty="0"/>
              <a:t>마스터 텍스트 스타일 편집</a:t>
            </a:r>
          </a:p>
        </p:txBody>
      </p:sp>
      <p:sp>
        <p:nvSpPr>
          <p:cNvPr id="7" name="그림 개체 틀 2">
            <a:extLst>
              <a:ext uri="{FF2B5EF4-FFF2-40B4-BE49-F238E27FC236}">
                <a16:creationId xmlns:a16="http://schemas.microsoft.com/office/drawing/2014/main" id="{71869242-1B30-A84B-9AD2-3ED1122719B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2824998" y="404261"/>
            <a:ext cx="9034209" cy="507280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2134839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F810901-9339-BB49-94F2-5586B4344BC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4064D7F-4B6B-9B4F-B17C-C79F107D73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88094" y="1634089"/>
            <a:ext cx="6794240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ko-KR" altLang="en-US" dirty="0"/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420086483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7A31EC57-FEAA-B245-8D45-A981197C711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4064D7F-4B6B-9B4F-B17C-C79F107D73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1629" y="1792709"/>
            <a:ext cx="6794240" cy="1325563"/>
          </a:xfrm>
        </p:spPr>
        <p:txBody>
          <a:bodyPr/>
          <a:lstStyle>
            <a:lvl1pPr algn="ctr">
              <a:defRPr>
                <a:solidFill>
                  <a:srgbClr val="2D4B93"/>
                </a:solidFill>
              </a:defRPr>
            </a:lvl1pPr>
          </a:lstStyle>
          <a:p>
            <a:r>
              <a:rPr kumimoji="1" lang="ko-KR" altLang="en-US" dirty="0"/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225107710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514E504A-C39B-F748-B0E9-BFD7A305591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40DC025A-CCD8-EC4A-B7AA-9ACD0B6C16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1892" y="1844703"/>
            <a:ext cx="9144000" cy="1665260"/>
          </a:xfrm>
        </p:spPr>
        <p:txBody>
          <a:bodyPr anchor="b"/>
          <a:lstStyle>
            <a:lvl1pPr algn="ctr">
              <a:defRPr sz="6000" b="1">
                <a:solidFill>
                  <a:schemeClr val="bg1"/>
                </a:solidFill>
              </a:defRPr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47FFF24-5F04-5F48-AA43-9E9A2CE93E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1892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 dirty="0"/>
              <a:t>클릭하여 마스터 부제목 스타일 편집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4B553EB-89C0-8F45-8011-6CCF7DE55CA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41000"/>
          </a:blip>
          <a:stretch>
            <a:fillRect/>
          </a:stretch>
        </p:blipFill>
        <p:spPr>
          <a:xfrm>
            <a:off x="497265" y="5992282"/>
            <a:ext cx="1560135" cy="415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3777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255BC142-1CCF-BD4B-BFA7-2A8B88378B8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A81AE1E9-B4E5-564F-8133-0B12F4E97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CEE8EF9-D066-8D4F-B9DF-1C89652778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마스터 텍스트 스타일 편집
둘째 수준
셋째 수준
넷째 수준
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262352693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9E644B8B-1025-7C49-8356-461EB94A288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7FA2FCAD-7D53-4747-B4E0-72E3C06F0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711" y="1763486"/>
            <a:ext cx="2940698" cy="3930863"/>
          </a:xfrm>
        </p:spPr>
        <p:txBody>
          <a:bodyPr anchor="t">
            <a:normAutofit/>
          </a:bodyPr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989C33D-C5B5-C046-A4B4-AB0365A5F7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54963" y="1763486"/>
            <a:ext cx="7882813" cy="2976466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ko-KR" altLang="en-US" dirty="0"/>
              <a:t>마스터 텍스트 스타일 편집
둘째 수준
셋째 수준
넷째 수준
다섯째 수준</a:t>
            </a: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56122A11-6D17-334F-B2D8-A9B4B9B6947B}"/>
              </a:ext>
            </a:extLst>
          </p:cNvPr>
          <p:cNvSpPr txBox="1">
            <a:spLocks/>
          </p:cNvSpPr>
          <p:nvPr userDrawn="1"/>
        </p:nvSpPr>
        <p:spPr>
          <a:xfrm>
            <a:off x="231711" y="847747"/>
            <a:ext cx="2940698" cy="64515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rgbClr val="2D4B93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dist"/>
            <a:r>
              <a:rPr kumimoji="1" lang="en-US" altLang="ko-KR" sz="4000" dirty="0">
                <a:solidFill>
                  <a:schemeClr val="bg1"/>
                </a:solidFill>
              </a:rPr>
              <a:t>CONTENTS</a:t>
            </a:r>
            <a:endParaRPr kumimoji="1" lang="ko-KR" altLang="en-US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461389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08AF81D-AA3D-8048-8026-5113B811D19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915"/>
            <a:ext cx="12192000" cy="10795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A81AE1E9-B4E5-564F-8133-0B12F4E97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CEE8EF9-D066-8D4F-B9DF-1C89652778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마스터 텍스트 스타일 편집
둘째 수준
셋째 수준
넷째 수준
다섯째 수준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DFE8479-29D7-4B4B-B405-98E3EF39B20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42000"/>
          </a:blip>
          <a:stretch>
            <a:fillRect/>
          </a:stretch>
        </p:blipFill>
        <p:spPr>
          <a:xfrm>
            <a:off x="10639559" y="318205"/>
            <a:ext cx="1372155" cy="365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47898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1AE1E9-B4E5-564F-8133-0B12F4E97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CEE8EF9-D066-8D4F-B9DF-1C89652778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마스터 텍스트 스타일 편집
둘째 수준
셋째 수준
넷째 수준
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300125081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3953A31-E0DF-C846-9AF4-D5481816FEF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A81AE1E9-B4E5-564F-8133-0B12F4E97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CEE8EF9-D066-8D4F-B9DF-1C89652778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마스터 텍스트 스타일 편집
둘째 수준
셋째 수준
넷째 수준
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273084851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B0D9BA4F-0BFF-514D-A5E9-305B12042A0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915"/>
            <a:ext cx="12192000" cy="10795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A81AE1E9-B4E5-564F-8133-0B12F4E970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9271"/>
            <a:ext cx="10515600" cy="8507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D1E7D9EA-11C5-FF4E-B9C8-0ABD9506CC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27584"/>
            <a:ext cx="5181600" cy="4749379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B68D82A8-4E18-1943-9B1C-1C330E6ACB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427584"/>
            <a:ext cx="5181600" cy="4749379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AD3B29C-434A-8C4D-9E8E-40995611D65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42000"/>
          </a:blip>
          <a:stretch>
            <a:fillRect/>
          </a:stretch>
        </p:blipFill>
        <p:spPr>
          <a:xfrm>
            <a:off x="10639559" y="318205"/>
            <a:ext cx="1372155" cy="365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00128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1AE1E9-B4E5-564F-8133-0B12F4E970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9271"/>
            <a:ext cx="10515600" cy="8507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D1E7D9EA-11C5-FF4E-B9C8-0ABD9506CC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27584"/>
            <a:ext cx="5181600" cy="4749379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B68D82A8-4E18-1943-9B1C-1C330E6ACB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427584"/>
            <a:ext cx="5181600" cy="4749379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3217567579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A6192DA4-B58B-A242-A011-B1E9BEB9E38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A81AE1E9-B4E5-564F-8133-0B12F4E970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9271"/>
            <a:ext cx="9462052" cy="8507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F2E4332F-153A-0449-B5BE-6ADE9647C9C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27584"/>
            <a:ext cx="5181600" cy="4749379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6" name="내용 개체 틀 3">
            <a:extLst>
              <a:ext uri="{FF2B5EF4-FFF2-40B4-BE49-F238E27FC236}">
                <a16:creationId xmlns:a16="http://schemas.microsoft.com/office/drawing/2014/main" id="{3EF61533-5666-4849-B655-CD92FC01DD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427584"/>
            <a:ext cx="5181600" cy="4749379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1761082708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84D70807-A4C6-454D-8A0C-231DFF74EE0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915"/>
            <a:ext cx="12192000" cy="1079500"/>
          </a:xfrm>
          <a:prstGeom prst="rect">
            <a:avLst/>
          </a:prstGeom>
        </p:spPr>
      </p:pic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A2CE06A-804F-D640-A023-C2786F6DFE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20373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ko-KR" altLang="en-US" dirty="0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31F391B-50A7-F646-AF1D-A52447B7C5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100473"/>
            <a:ext cx="5157787" cy="4017106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5359681-0EF7-A242-AE4A-5B1A1D0384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20373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ko-KR" altLang="en-US" dirty="0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B7565EB-30C4-304E-978E-B59A21338BB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100473"/>
            <a:ext cx="5183188" cy="4017106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6C6F567B-160A-2B4B-BC8C-9DD91215E7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119271"/>
            <a:ext cx="9584372" cy="8507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8A085FC-24D0-A44F-AA38-829B77E54EB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42000"/>
          </a:blip>
          <a:stretch>
            <a:fillRect/>
          </a:stretch>
        </p:blipFill>
        <p:spPr>
          <a:xfrm>
            <a:off x="10639559" y="318205"/>
            <a:ext cx="1372155" cy="365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54224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A2CE06A-804F-D640-A023-C2786F6DFE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20373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ko-KR" altLang="en-US" dirty="0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31F391B-50A7-F646-AF1D-A52447B7C5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100473"/>
            <a:ext cx="5157787" cy="4017106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5359681-0EF7-A242-AE4A-5B1A1D0384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20373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ko-KR" altLang="en-US" dirty="0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B7565EB-30C4-304E-978E-B59A21338BB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100473"/>
            <a:ext cx="5183188" cy="4017106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6C6F567B-160A-2B4B-BC8C-9DD91215E7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119271"/>
            <a:ext cx="9584372" cy="8507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405416467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10E384E-9AC9-A74A-8188-6D8DD40C021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A81AE1E9-B4E5-564F-8133-0B12F4E970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119271"/>
            <a:ext cx="9584372" cy="8507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7" name="텍스트 개체 틀 2">
            <a:extLst>
              <a:ext uri="{FF2B5EF4-FFF2-40B4-BE49-F238E27FC236}">
                <a16:creationId xmlns:a16="http://schemas.microsoft.com/office/drawing/2014/main" id="{5873295A-58C0-4246-8E6D-07DC1DFD86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20373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ko-KR" altLang="en-US" dirty="0"/>
              <a:t>마스터 텍스트 스타일 편집</a:t>
            </a:r>
          </a:p>
        </p:txBody>
      </p:sp>
      <p:sp>
        <p:nvSpPr>
          <p:cNvPr id="8" name="내용 개체 틀 3">
            <a:extLst>
              <a:ext uri="{FF2B5EF4-FFF2-40B4-BE49-F238E27FC236}">
                <a16:creationId xmlns:a16="http://schemas.microsoft.com/office/drawing/2014/main" id="{366E36EA-6DF0-644C-9C47-E9841EC8BB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100473"/>
            <a:ext cx="5157787" cy="4017106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9" name="텍스트 개체 틀 4">
            <a:extLst>
              <a:ext uri="{FF2B5EF4-FFF2-40B4-BE49-F238E27FC236}">
                <a16:creationId xmlns:a16="http://schemas.microsoft.com/office/drawing/2014/main" id="{2A061FB0-22BC-004F-9EC7-D044FE5937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20373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ko-KR" altLang="en-US" dirty="0"/>
              <a:t>마스터 텍스트 스타일 편집</a:t>
            </a:r>
          </a:p>
        </p:txBody>
      </p:sp>
      <p:sp>
        <p:nvSpPr>
          <p:cNvPr id="10" name="내용 개체 틀 5">
            <a:extLst>
              <a:ext uri="{FF2B5EF4-FFF2-40B4-BE49-F238E27FC236}">
                <a16:creationId xmlns:a16="http://schemas.microsoft.com/office/drawing/2014/main" id="{2FDCD5FD-C468-2E45-82F9-F42F3F4810A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100473"/>
            <a:ext cx="5183188" cy="4017106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2014851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58085EA2-9714-F447-B1D0-31B160B66F7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915"/>
            <a:ext cx="12192000" cy="10795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A81AE1E9-B4E5-564F-8133-0B12F4E97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D1E7D9EA-11C5-FF4E-B9C8-0ABD9506CC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27584"/>
            <a:ext cx="5181600" cy="4749379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B68D82A8-4E18-1943-9B1C-1C330E6ACB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427584"/>
            <a:ext cx="5181600" cy="4749379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D271A24-4BD6-7245-B8F9-9C99416C4FA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42000"/>
          </a:blip>
          <a:stretch>
            <a:fillRect/>
          </a:stretch>
        </p:blipFill>
        <p:spPr>
          <a:xfrm>
            <a:off x="10639559" y="318205"/>
            <a:ext cx="1372155" cy="365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444132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1F50D91A-2A74-AC4E-BC68-A4D6E2F6DE3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170BD302-3B50-4C48-8C88-B4F6FFBE20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271" y="404261"/>
            <a:ext cx="2221046" cy="1383264"/>
          </a:xfrm>
        </p:spPr>
        <p:txBody>
          <a:bodyPr anchor="t">
            <a:normAutofit/>
          </a:bodyPr>
          <a:lstStyle>
            <a:lvl1pPr>
              <a:defRPr sz="2800">
                <a:solidFill>
                  <a:srgbClr val="2D4B93"/>
                </a:solidFill>
              </a:defRPr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6A3B618-0570-6842-9DAC-B41285057B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24998" y="404262"/>
            <a:ext cx="9014075" cy="51206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40C9A15-C998-3F47-A631-4AC51CF30A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85271" y="1787525"/>
            <a:ext cx="2221046" cy="3015481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ko-KR" altLang="en-US" dirty="0"/>
              <a:t>마스터 텍스트 스타일 편집
둘째 수준
셋째 수준
넷째 수준
다섯째 수준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320ECE24-0439-8F49-91F0-70EF00434E70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2824999" y="5861785"/>
            <a:ext cx="7570286" cy="797294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ko-KR" altLang="en-US" dirty="0"/>
              <a:t>마스터 텍스트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749291589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B644AE7A-64F7-7445-B27D-9B92209A34F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170BD302-3B50-4C48-8C88-B4F6FFBE20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271" y="404261"/>
            <a:ext cx="2221046" cy="1383264"/>
          </a:xfrm>
        </p:spPr>
        <p:txBody>
          <a:bodyPr anchor="t">
            <a:normAutofit/>
          </a:bodyPr>
          <a:lstStyle>
            <a:lvl1pPr>
              <a:defRPr sz="2800">
                <a:solidFill>
                  <a:srgbClr val="038CD0"/>
                </a:solidFill>
              </a:defRPr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6A3B618-0570-6842-9DAC-B41285057B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24998" y="404262"/>
            <a:ext cx="9014075" cy="51206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40C9A15-C998-3F47-A631-4AC51CF30A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85271" y="1787525"/>
            <a:ext cx="2221046" cy="3015481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ko-KR" altLang="en-US" dirty="0"/>
              <a:t>마스터 텍스트 스타일 편집
둘째 수준
셋째 수준
넷째 수준
다섯째 수준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320ECE24-0439-8F49-91F0-70EF00434E70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2824999" y="5861785"/>
            <a:ext cx="7570286" cy="797294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ko-KR" altLang="en-US" dirty="0"/>
              <a:t>마스터 텍스트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439161445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F42B2918-1736-E54B-9E05-1CBC717032F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170BD302-3B50-4C48-8C88-B4F6FFBE20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271" y="404261"/>
            <a:ext cx="2221046" cy="1383264"/>
          </a:xfrm>
        </p:spPr>
        <p:txBody>
          <a:bodyPr anchor="t">
            <a:normAutofit/>
          </a:bodyPr>
          <a:lstStyle>
            <a:lvl1pPr>
              <a:defRPr sz="2800">
                <a:solidFill>
                  <a:srgbClr val="2D4B93"/>
                </a:solidFill>
              </a:defRPr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6A3B618-0570-6842-9DAC-B41285057B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24998" y="866274"/>
            <a:ext cx="9014075" cy="4658628"/>
          </a:xfr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ko-KR" altLang="en-US" dirty="0"/>
              <a:t>마스터 텍스트 스타일 편집
둘째 수준
셋째 수준
넷째 수준
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40C9A15-C998-3F47-A631-4AC51CF30A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85271" y="1787525"/>
            <a:ext cx="2221046" cy="3015481"/>
          </a:xfrm>
        </p:spPr>
        <p:txBody>
          <a:bodyPr/>
          <a:lstStyle>
            <a:lvl1pPr marL="0" indent="0">
              <a:buNone/>
              <a:defRPr sz="1600">
                <a:solidFill>
                  <a:srgbClr val="038CD0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ko-KR" altLang="en-US" dirty="0"/>
              <a:t>마스터 텍스트 스타일 편집
둘째 수준
셋째 수준
넷째 수준
다섯째 수준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320ECE24-0439-8F49-91F0-70EF00434E70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2824999" y="5861785"/>
            <a:ext cx="9014074" cy="797294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ko-KR" altLang="en-US" dirty="0"/>
              <a:t>마스터 텍스트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201051240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952687F8-4AA1-AF40-90DD-0FD950FF6FC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170BD302-3B50-4C48-8C88-B4F6FFBE20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271" y="404261"/>
            <a:ext cx="2221046" cy="1383264"/>
          </a:xfrm>
        </p:spPr>
        <p:txBody>
          <a:bodyPr anchor="t">
            <a:normAutofit/>
          </a:bodyPr>
          <a:lstStyle>
            <a:lvl1pPr>
              <a:defRPr sz="2800">
                <a:solidFill>
                  <a:srgbClr val="2D4B93"/>
                </a:solidFill>
              </a:defRPr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6A3B618-0570-6842-9DAC-B41285057B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24998" y="866274"/>
            <a:ext cx="9014075" cy="4658628"/>
          </a:xfr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ko-KR" altLang="en-US" dirty="0"/>
              <a:t>마스터 텍스트 스타일 편집
둘째 수준
셋째 수준
넷째 수준
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40C9A15-C998-3F47-A631-4AC51CF30A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85271" y="1787525"/>
            <a:ext cx="2221046" cy="3015481"/>
          </a:xfrm>
        </p:spPr>
        <p:txBody>
          <a:bodyPr/>
          <a:lstStyle>
            <a:lvl1pPr marL="0" indent="0">
              <a:buNone/>
              <a:defRPr sz="1600">
                <a:solidFill>
                  <a:srgbClr val="038CD0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ko-KR" altLang="en-US" dirty="0"/>
              <a:t>마스터 텍스트 스타일 편집
둘째 수준
셋째 수준
넷째 수준
다섯째 수준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320ECE24-0439-8F49-91F0-70EF00434E70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2824999" y="5861785"/>
            <a:ext cx="9014074" cy="797294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ko-KR" altLang="en-US" dirty="0"/>
              <a:t>마스터 텍스트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3044144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44AA705D-4123-274B-86BC-D83EF5BE5FD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170BD302-3B50-4C48-8C88-B4F6FFBE20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271" y="404261"/>
            <a:ext cx="2221046" cy="1383264"/>
          </a:xfrm>
        </p:spPr>
        <p:txBody>
          <a:bodyPr anchor="t">
            <a:normAutofit/>
          </a:bodyPr>
          <a:lstStyle>
            <a:lvl1pPr>
              <a:defRPr sz="2800">
                <a:solidFill>
                  <a:srgbClr val="2D4B93"/>
                </a:solidFill>
              </a:defRPr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6A3B618-0570-6842-9DAC-B41285057B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24998" y="866274"/>
            <a:ext cx="9014075" cy="4658628"/>
          </a:xfrm>
        </p:spPr>
        <p:txBody>
          <a:bodyPr/>
          <a:lstStyle>
            <a:lvl1pPr>
              <a:defRPr sz="3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ko-KR" altLang="en-US" dirty="0"/>
              <a:t>마스터 텍스트 스타일 편집
둘째 수준
셋째 수준
넷째 수준
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40C9A15-C998-3F47-A631-4AC51CF30A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85271" y="1787525"/>
            <a:ext cx="2221046" cy="3015481"/>
          </a:xfrm>
        </p:spPr>
        <p:txBody>
          <a:bodyPr/>
          <a:lstStyle>
            <a:lvl1pPr marL="0" indent="0">
              <a:buNone/>
              <a:defRPr sz="1600">
                <a:solidFill>
                  <a:srgbClr val="038CD0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ko-KR" altLang="en-US" dirty="0"/>
              <a:t>마스터 텍스트 스타일 편집
둘째 수준
셋째 수준
넷째 수준
다섯째 수준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320ECE24-0439-8F49-91F0-70EF00434E70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2824998" y="5861785"/>
            <a:ext cx="9091077" cy="797294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ko-KR" altLang="en-US" dirty="0"/>
              <a:t>마스터 텍스트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767150506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1F50D91A-2A74-AC4E-BC68-A4D6E2F6DE3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170BD302-3B50-4C48-8C88-B4F6FFBE20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271" y="404261"/>
            <a:ext cx="2221046" cy="1383264"/>
          </a:xfrm>
        </p:spPr>
        <p:txBody>
          <a:bodyPr anchor="t">
            <a:normAutofit/>
          </a:bodyPr>
          <a:lstStyle>
            <a:lvl1pPr>
              <a:defRPr sz="2800">
                <a:solidFill>
                  <a:srgbClr val="2D4B93"/>
                </a:solidFill>
              </a:defRPr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40C9A15-C998-3F47-A631-4AC51CF30A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85271" y="1787525"/>
            <a:ext cx="2221046" cy="3015481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ko-KR" altLang="en-US" dirty="0"/>
              <a:t>마스터 텍스트 스타일 편집
둘째 수준
셋째 수준
넷째 수준
다섯째 수준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320ECE24-0439-8F49-91F0-70EF00434E70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2824999" y="5861785"/>
            <a:ext cx="7570286" cy="797294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ko-KR" altLang="en-US" dirty="0"/>
              <a:t>마스터 텍스트 스타일 편집</a:t>
            </a:r>
          </a:p>
        </p:txBody>
      </p:sp>
      <p:sp>
        <p:nvSpPr>
          <p:cNvPr id="7" name="그림 개체 틀 2">
            <a:extLst>
              <a:ext uri="{FF2B5EF4-FFF2-40B4-BE49-F238E27FC236}">
                <a16:creationId xmlns:a16="http://schemas.microsoft.com/office/drawing/2014/main" id="{8DCF79E3-0916-4042-9573-C65E882B8C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2824998" y="404261"/>
            <a:ext cx="9034209" cy="507280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19639538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B644AE7A-64F7-7445-B27D-9B92209A34F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170BD302-3B50-4C48-8C88-B4F6FFBE20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271" y="404261"/>
            <a:ext cx="2221046" cy="1383264"/>
          </a:xfrm>
        </p:spPr>
        <p:txBody>
          <a:bodyPr anchor="t">
            <a:normAutofit/>
          </a:bodyPr>
          <a:lstStyle>
            <a:lvl1pPr>
              <a:defRPr sz="2800">
                <a:solidFill>
                  <a:srgbClr val="038CD0"/>
                </a:solidFill>
              </a:defRPr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40C9A15-C998-3F47-A631-4AC51CF30A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85271" y="1787525"/>
            <a:ext cx="2221046" cy="3015481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ko-KR" altLang="en-US" dirty="0"/>
              <a:t>마스터 텍스트 스타일 편집
둘째 수준
셋째 수준
넷째 수준
다섯째 수준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320ECE24-0439-8F49-91F0-70EF00434E70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2824999" y="5861785"/>
            <a:ext cx="7570286" cy="797294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ko-KR" altLang="en-US" dirty="0"/>
              <a:t>마스터 텍스트 스타일 편집</a:t>
            </a:r>
          </a:p>
        </p:txBody>
      </p:sp>
      <p:sp>
        <p:nvSpPr>
          <p:cNvPr id="7" name="그림 개체 틀 2">
            <a:extLst>
              <a:ext uri="{FF2B5EF4-FFF2-40B4-BE49-F238E27FC236}">
                <a16:creationId xmlns:a16="http://schemas.microsoft.com/office/drawing/2014/main" id="{71869242-1B30-A84B-9AD2-3ED1122719B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2824998" y="404261"/>
            <a:ext cx="9034209" cy="507280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27601665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C97D636-D2DD-D045-BA1C-1E1C13C42CC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55812A1-7DFE-3840-9AB7-29D717C7802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41000"/>
          </a:blip>
          <a:stretch>
            <a:fillRect/>
          </a:stretch>
        </p:blipFill>
        <p:spPr>
          <a:xfrm>
            <a:off x="497265" y="5992282"/>
            <a:ext cx="1560135" cy="415694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4064D7F-4B6B-9B4F-B17C-C79F107D73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156" y="1634089"/>
            <a:ext cx="6794240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ko-KR" altLang="en-US" dirty="0"/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29058699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1AE1E9-B4E5-564F-8133-0B12F4E97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D1E7D9EA-11C5-FF4E-B9C8-0ABD9506CC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27584"/>
            <a:ext cx="5181600" cy="4749379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B68D82A8-4E18-1943-9B1C-1C330E6ACB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427584"/>
            <a:ext cx="5181600" cy="4749379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36850313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255BC142-1CCF-BD4B-BFA7-2A8B88378B8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A81AE1E9-B4E5-564F-8133-0B12F4E97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3EB9C124-11FD-2443-B432-C0BDA0A96C3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27584"/>
            <a:ext cx="5181600" cy="4749379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6" name="내용 개체 틀 3">
            <a:extLst>
              <a:ext uri="{FF2B5EF4-FFF2-40B4-BE49-F238E27FC236}">
                <a16:creationId xmlns:a16="http://schemas.microsoft.com/office/drawing/2014/main" id="{4A695ADA-97B1-C34F-970F-4F1272F248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427584"/>
            <a:ext cx="5181600" cy="4749379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3431263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31159B87-ADAA-0745-8E74-DED8A2AA788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915"/>
            <a:ext cx="12192000" cy="1079500"/>
          </a:xfrm>
          <a:prstGeom prst="rect">
            <a:avLst/>
          </a:prstGeom>
        </p:spPr>
      </p:pic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A2CE06A-804F-D640-A023-C2786F6DFE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20373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ko-KR" altLang="en-US" dirty="0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31F391B-50A7-F646-AF1D-A52447B7C5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100473"/>
            <a:ext cx="5157787" cy="4017106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5359681-0EF7-A242-AE4A-5B1A1D0384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20373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ko-KR" altLang="en-US" dirty="0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B7565EB-30C4-304E-978E-B59A21338BB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100473"/>
            <a:ext cx="5183188" cy="4017106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6C6F567B-160A-2B4B-BC8C-9DD91215E7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2108" y="119271"/>
            <a:ext cx="9462052" cy="8507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88414BD-6821-3C47-B269-2153F36331E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42000"/>
          </a:blip>
          <a:stretch>
            <a:fillRect/>
          </a:stretch>
        </p:blipFill>
        <p:spPr>
          <a:xfrm>
            <a:off x="10639559" y="318205"/>
            <a:ext cx="1372155" cy="365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7873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image" Target="../media/image1.jp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41.xml"/><Relationship Id="rId18" Type="http://schemas.openxmlformats.org/officeDocument/2006/relationships/slideLayout" Target="../slideLayouts/slideLayout46.xml"/><Relationship Id="rId3" Type="http://schemas.openxmlformats.org/officeDocument/2006/relationships/slideLayout" Target="../slideLayouts/slideLayout31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17" Type="http://schemas.openxmlformats.org/officeDocument/2006/relationships/slideLayout" Target="../slideLayouts/slideLayout45.xml"/><Relationship Id="rId2" Type="http://schemas.openxmlformats.org/officeDocument/2006/relationships/slideLayout" Target="../slideLayouts/slideLayout30.xml"/><Relationship Id="rId16" Type="http://schemas.openxmlformats.org/officeDocument/2006/relationships/slideLayout" Target="../slideLayouts/slideLayout44.xml"/><Relationship Id="rId20" Type="http://schemas.openxmlformats.org/officeDocument/2006/relationships/slideLayout" Target="../slideLayouts/slideLayout48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47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42.xml"/><Relationship Id="rId22" Type="http://schemas.openxmlformats.org/officeDocument/2006/relationships/image" Target="../media/image15.jp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slideLayout" Target="../slideLayouts/slideLayout61.xml"/><Relationship Id="rId18" Type="http://schemas.openxmlformats.org/officeDocument/2006/relationships/slideLayout" Target="../slideLayouts/slideLayout66.xml"/><Relationship Id="rId3" Type="http://schemas.openxmlformats.org/officeDocument/2006/relationships/slideLayout" Target="../slideLayouts/slideLayout51.xml"/><Relationship Id="rId21" Type="http://schemas.openxmlformats.org/officeDocument/2006/relationships/image" Target="../media/image21.jpg"/><Relationship Id="rId7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0.xml"/><Relationship Id="rId17" Type="http://schemas.openxmlformats.org/officeDocument/2006/relationships/slideLayout" Target="../slideLayouts/slideLayout65.xml"/><Relationship Id="rId2" Type="http://schemas.openxmlformats.org/officeDocument/2006/relationships/slideLayout" Target="../slideLayouts/slideLayout50.xml"/><Relationship Id="rId16" Type="http://schemas.openxmlformats.org/officeDocument/2006/relationships/slideLayout" Target="../slideLayouts/slideLayout64.xml"/><Relationship Id="rId20" Type="http://schemas.openxmlformats.org/officeDocument/2006/relationships/theme" Target="../theme/theme3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5" Type="http://schemas.openxmlformats.org/officeDocument/2006/relationships/slideLayout" Target="../slideLayouts/slideLayout63.xml"/><Relationship Id="rId10" Type="http://schemas.openxmlformats.org/officeDocument/2006/relationships/slideLayout" Target="../slideLayouts/slideLayout58.xml"/><Relationship Id="rId19" Type="http://schemas.openxmlformats.org/officeDocument/2006/relationships/slideLayout" Target="../slideLayouts/slideLayout67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Relationship Id="rId14" Type="http://schemas.openxmlformats.org/officeDocument/2006/relationships/slideLayout" Target="../slideLayouts/slideLayout6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03EDD012-79BD-F048-9E7B-29D43EB8CCFA}"/>
              </a:ext>
            </a:extLst>
          </p:cNvPr>
          <p:cNvPicPr>
            <a:picLocks noChangeAspect="1"/>
          </p:cNvPicPr>
          <p:nvPr userDrawn="1"/>
        </p:nvPicPr>
        <p:blipFill>
          <a:blip r:embed="rId3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55524F7-B1B1-3441-9D29-CC54EBBE5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2108" y="119271"/>
            <a:ext cx="9462052" cy="850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20AE3B2-7BFD-B546-9B74-267EDB1B79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39579" y="1288111"/>
            <a:ext cx="10312842" cy="48649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ko-KR" altLang="en-US" dirty="0"/>
              <a:t>마스터 텍스트 스타일 편집
둘째 수준
셋째 수준
넷째 수준
다섯째 수준</a:t>
            </a:r>
          </a:p>
        </p:txBody>
      </p:sp>
      <p:pic>
        <p:nvPicPr>
          <p:cNvPr id="7" name="Picture 2" descr="ver2_sizeup.png"/>
          <p:cNvPicPr>
            <a:picLocks noChangeAspect="1" noChangeArrowheads="1"/>
          </p:cNvPicPr>
          <p:nvPr userDrawn="1"/>
        </p:nvPicPr>
        <p:blipFill>
          <a:blip r:embed="rId3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5176" y="6410824"/>
            <a:ext cx="1266824" cy="447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>
          <a:xfrm>
            <a:off x="8181976" y="644943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A6F98E-D449-491A-BB66-07467C5015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30947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9" r:id="rId2"/>
    <p:sldLayoutId id="2147483716" r:id="rId3"/>
    <p:sldLayoutId id="2147483797" r:id="rId4"/>
    <p:sldLayoutId id="2147483717" r:id="rId5"/>
    <p:sldLayoutId id="2147483720" r:id="rId6"/>
    <p:sldLayoutId id="2147483798" r:id="rId7"/>
    <p:sldLayoutId id="2147483725" r:id="rId8"/>
    <p:sldLayoutId id="2147483728" r:id="rId9"/>
    <p:sldLayoutId id="2147483732" r:id="rId10"/>
    <p:sldLayoutId id="2147483733" r:id="rId11"/>
    <p:sldLayoutId id="2147483736" r:id="rId12"/>
    <p:sldLayoutId id="2147483737" r:id="rId13"/>
    <p:sldLayoutId id="2147483738" r:id="rId14"/>
    <p:sldLayoutId id="2147483739" r:id="rId15"/>
    <p:sldLayoutId id="2147483740" r:id="rId16"/>
    <p:sldLayoutId id="2147483741" r:id="rId17"/>
    <p:sldLayoutId id="2147483742" r:id="rId18"/>
    <p:sldLayoutId id="2147483744" r:id="rId19"/>
    <p:sldLayoutId id="2147483810" r:id="rId20"/>
    <p:sldLayoutId id="2147483809" r:id="rId21"/>
    <p:sldLayoutId id="2147483817" r:id="rId22"/>
    <p:sldLayoutId id="2147483816" r:id="rId23"/>
    <p:sldLayoutId id="2147483815" r:id="rId24"/>
    <p:sldLayoutId id="2147483813" r:id="rId25"/>
    <p:sldLayoutId id="2147483814" r:id="rId26"/>
    <p:sldLayoutId id="2147483812" r:id="rId27"/>
    <p:sldLayoutId id="2147483811" r:id="rId28"/>
  </p:sldLayoutIdLst>
  <p:hf hd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FC7C8325-5632-3E47-8130-F085F37F12A5}"/>
              </a:ext>
            </a:extLst>
          </p:cNvPr>
          <p:cNvPicPr>
            <a:picLocks noChangeAspect="1"/>
          </p:cNvPicPr>
          <p:nvPr userDrawn="1"/>
        </p:nvPicPr>
        <p:blipFill>
          <a:blip r:embed="rId2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55524F7-B1B1-3441-9D29-CC54EBBE5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2108" y="119271"/>
            <a:ext cx="9462052" cy="850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20AE3B2-7BFD-B546-9B74-267EDB1B79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39579" y="1288111"/>
            <a:ext cx="10312842" cy="48649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ko-KR" altLang="en-US" dirty="0"/>
              <a:t>마스터 텍스트 스타일 편집
둘째 수준
셋째 수준
넷째 수준
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3065099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805" r:id="rId3"/>
    <p:sldLayoutId id="2147483765" r:id="rId4"/>
    <p:sldLayoutId id="2147483766" r:id="rId5"/>
    <p:sldLayoutId id="2147483806" r:id="rId6"/>
    <p:sldLayoutId id="2147483767" r:id="rId7"/>
    <p:sldLayoutId id="2147483768" r:id="rId8"/>
    <p:sldLayoutId id="2147483807" r:id="rId9"/>
    <p:sldLayoutId id="2147483769" r:id="rId10"/>
    <p:sldLayoutId id="2147483770" r:id="rId11"/>
    <p:sldLayoutId id="2147483771" r:id="rId12"/>
    <p:sldLayoutId id="2147483772" r:id="rId13"/>
    <p:sldLayoutId id="2147483773" r:id="rId14"/>
    <p:sldLayoutId id="2147483774" r:id="rId15"/>
    <p:sldLayoutId id="2147483775" r:id="rId16"/>
    <p:sldLayoutId id="2147483776" r:id="rId17"/>
    <p:sldLayoutId id="2147483777" r:id="rId18"/>
    <p:sldLayoutId id="2147483778" r:id="rId19"/>
    <p:sldLayoutId id="2147483779" r:id="rId20"/>
  </p:sldLayoutIdLst>
  <p:hf hd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1A565685-9C21-4B43-B667-C462014F06EB}"/>
              </a:ext>
            </a:extLst>
          </p:cNvPr>
          <p:cNvPicPr>
            <a:picLocks noChangeAspect="1"/>
          </p:cNvPicPr>
          <p:nvPr userDrawn="1"/>
        </p:nvPicPr>
        <p:blipFill>
          <a:blip r:embed="rId2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55524F7-B1B1-3441-9D29-CC54EBBE5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2108" y="119271"/>
            <a:ext cx="9462052" cy="850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20AE3B2-7BFD-B546-9B74-267EDB1B79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39579" y="1288111"/>
            <a:ext cx="10312842" cy="48649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ko-KR" altLang="en-US" dirty="0"/>
              <a:t>마스터 텍스트 스타일 편집
둘째 수준
셋째 수준
넷째 수준
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21759373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99" r:id="rId4"/>
    <p:sldLayoutId id="2147483749" r:id="rId5"/>
    <p:sldLayoutId id="2147483750" r:id="rId6"/>
    <p:sldLayoutId id="2147483800" r:id="rId7"/>
    <p:sldLayoutId id="2147483751" r:id="rId8"/>
    <p:sldLayoutId id="2147483752" r:id="rId9"/>
    <p:sldLayoutId id="2147483801" r:id="rId10"/>
    <p:sldLayoutId id="2147483753" r:id="rId11"/>
    <p:sldLayoutId id="2147483754" r:id="rId12"/>
    <p:sldLayoutId id="2147483755" r:id="rId13"/>
    <p:sldLayoutId id="2147483756" r:id="rId14"/>
    <p:sldLayoutId id="2147483757" r:id="rId15"/>
    <p:sldLayoutId id="2147483758" r:id="rId16"/>
    <p:sldLayoutId id="2147483759" r:id="rId17"/>
    <p:sldLayoutId id="2147483760" r:id="rId18"/>
    <p:sldLayoutId id="2147483761" r:id="rId19"/>
  </p:sldLayoutIdLst>
  <p:hf hd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4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4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5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5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5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6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D27EF283-84CB-074C-874E-297B6CDD5B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4800" dirty="0"/>
              <a:t>Reinforcement Learning Study</a:t>
            </a:r>
            <a:br>
              <a:rPr kumimoji="1" lang="en-US" altLang="ko-KR" sz="5300" dirty="0"/>
            </a:br>
            <a:r>
              <a:rPr kumimoji="1" lang="en-US" altLang="ko-KR" sz="4000" dirty="0"/>
              <a:t>Chapter 1. </a:t>
            </a:r>
            <a:r>
              <a:rPr kumimoji="1" lang="ko-KR" altLang="en-US" sz="4000" dirty="0" err="1"/>
              <a:t>밴디트</a:t>
            </a:r>
            <a:r>
              <a:rPr kumimoji="1" lang="ko-KR" altLang="en-US" sz="4000" dirty="0"/>
              <a:t> 문제</a:t>
            </a:r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B3ED17B8-8B56-1242-816D-4D5B10AA3A0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marL="0" marR="0" lvl="0" indent="0" algn="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김명섭</a:t>
            </a:r>
            <a:endParaRPr kumimoji="1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1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2025</a:t>
            </a:r>
            <a:r>
              <a:rPr kumimoji="1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년 </a:t>
            </a:r>
            <a:r>
              <a:rPr kumimoji="1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03</a:t>
            </a:r>
            <a:r>
              <a:rPr kumimoji="1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월 </a:t>
            </a:r>
            <a:r>
              <a:rPr kumimoji="1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19</a:t>
            </a:r>
            <a:r>
              <a:rPr kumimoji="1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일</a:t>
            </a:r>
          </a:p>
          <a:p>
            <a:pPr marL="0" marR="0" lvl="0" indent="0" algn="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1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1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087978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439185-E9BD-42C9-FF11-8A3A38368B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2CEFE07-561C-AD91-F960-F6743CCA5C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34D8531-3774-45E9-BAE7-717B59397099}" type="slidenum">
              <a:rPr lang="ko-KR" altLang="en-US" smtClean="0"/>
              <a:pPr/>
              <a:t>10</a:t>
            </a:fld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71C0C39F-4818-7E1F-1683-9881AF51B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1.3 </a:t>
            </a:r>
            <a:r>
              <a:rPr lang="ko-KR" altLang="en-US" dirty="0" err="1"/>
              <a:t>밴디트</a:t>
            </a:r>
            <a:r>
              <a:rPr lang="ko-KR" altLang="en-US" dirty="0"/>
              <a:t> 알고리즘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9A4BD35-749D-C4E9-E327-C9FEC8D2490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18358" y="956213"/>
            <a:ext cx="10747534" cy="5468453"/>
          </a:xfrm>
        </p:spPr>
        <p:txBody>
          <a:bodyPr>
            <a:normAutofit/>
          </a:bodyPr>
          <a:lstStyle/>
          <a:p>
            <a:r>
              <a:rPr lang="ko-KR" altLang="en-US" dirty="0"/>
              <a:t>평균 구하기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9" name="내용 개체 틀 3">
            <a:extLst>
              <a:ext uri="{FF2B5EF4-FFF2-40B4-BE49-F238E27FC236}">
                <a16:creationId xmlns:a16="http://schemas.microsoft.com/office/drawing/2014/main" id="{9EBE1F5D-75AE-C95A-D833-8B9F8BD3AC7E}"/>
              </a:ext>
            </a:extLst>
          </p:cNvPr>
          <p:cNvSpPr txBox="1">
            <a:spLocks/>
          </p:cNvSpPr>
          <p:nvPr/>
        </p:nvSpPr>
        <p:spPr>
          <a:xfrm>
            <a:off x="6155473" y="956212"/>
            <a:ext cx="5746595" cy="54684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ko-KR" altLang="en-US" sz="2400" kern="1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  <a:p>
            <a:endParaRPr lang="ko-KR" altLang="en-US" dirty="0"/>
          </a:p>
          <a:p>
            <a:pPr marL="914400" lvl="2" indent="0">
              <a:buFont typeface="Arial" panose="020B0604020202020204" pitchFamily="34" charset="0"/>
              <a:buNone/>
            </a:pPr>
            <a:endParaRPr lang="ko-KR" altLang="en-US" sz="1400" dirty="0"/>
          </a:p>
          <a:p>
            <a:pPr marL="914400" lvl="2" indent="0">
              <a:buNone/>
            </a:pPr>
            <a:endParaRPr lang="ko-KR" altLang="en-US" sz="1400" dirty="0"/>
          </a:p>
          <a:p>
            <a:pPr lvl="2"/>
            <a:endParaRPr lang="ko-KR" altLang="en-US" sz="1400" dirty="0"/>
          </a:p>
        </p:txBody>
      </p:sp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97D0FFB9-BC7D-A3CA-94A8-3890C74B70D9}"/>
              </a:ext>
            </a:extLst>
          </p:cNvPr>
          <p:cNvSpPr txBox="1">
            <a:spLocks/>
          </p:cNvSpPr>
          <p:nvPr/>
        </p:nvSpPr>
        <p:spPr>
          <a:xfrm>
            <a:off x="289932" y="5982511"/>
            <a:ext cx="9924585" cy="11068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ko-KR" altLang="en-US" sz="2400" kern="1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0" lvl="2" indent="0">
              <a:buFont typeface="Arial" panose="020B0604020202020204" pitchFamily="34" charset="0"/>
              <a:buNone/>
            </a:pPr>
            <a:endParaRPr lang="ko-KR" altLang="en-US" sz="1200" dirty="0"/>
          </a:p>
        </p:txBody>
      </p:sp>
      <p:pic>
        <p:nvPicPr>
          <p:cNvPr id="8" name="그림 7" descr="텍스트, 폰트, 친필, 화이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1F30C3A8-BFC7-A8F0-0964-A9FA3B87BC1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1912" r="9437"/>
          <a:stretch/>
        </p:blipFill>
        <p:spPr>
          <a:xfrm>
            <a:off x="1045029" y="1660366"/>
            <a:ext cx="5050971" cy="275795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91A5755-60D1-CCDB-7E59-9A4082071F8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9240"/>
          <a:stretch/>
        </p:blipFill>
        <p:spPr>
          <a:xfrm>
            <a:off x="6184039" y="2887703"/>
            <a:ext cx="5349076" cy="70284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13E43C4-B483-3D2C-F656-50A018B7E8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5029" y="4918988"/>
            <a:ext cx="3172268" cy="125747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5ED8A9BB-F094-4164-F09C-FA9AA1D989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52224" y="4173409"/>
            <a:ext cx="3391373" cy="2276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2551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EA0E2C-85D6-93D8-FE99-539E06A1D1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C22A93B-02B4-A049-D6F6-A120E9A64B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34D8531-3774-45E9-BAE7-717B59397099}" type="slidenum">
              <a:rPr lang="ko-KR" altLang="en-US" smtClean="0"/>
              <a:pPr/>
              <a:t>11</a:t>
            </a:fld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1399643-DE3A-9426-4BEF-D9E738D1F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1.3 </a:t>
            </a:r>
            <a:r>
              <a:rPr lang="ko-KR" altLang="en-US" dirty="0" err="1"/>
              <a:t>밴디트</a:t>
            </a:r>
            <a:r>
              <a:rPr lang="ko-KR" altLang="en-US" dirty="0"/>
              <a:t> 알고리즘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0A5BA31-66B2-6200-66FA-13BE8D095D4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18358" y="956213"/>
            <a:ext cx="10747534" cy="5468453"/>
          </a:xfrm>
        </p:spPr>
        <p:txBody>
          <a:bodyPr>
            <a:normAutofit/>
          </a:bodyPr>
          <a:lstStyle/>
          <a:p>
            <a:r>
              <a:rPr lang="en-US" altLang="ko-KR" dirty="0"/>
              <a:t>Epsilon-Greedy Policy</a:t>
            </a:r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Exploitation:</a:t>
            </a:r>
            <a:r>
              <a:rPr lang="ko-KR" altLang="en-US" dirty="0"/>
              <a:t> 지금까지 실제로 플레이한 결과를 바탕으로 가장 좋다고 생각되는 슬롯머신을 플레이</a:t>
            </a:r>
            <a:r>
              <a:rPr lang="en-US" altLang="ko-KR" dirty="0"/>
              <a:t>(</a:t>
            </a:r>
            <a:r>
              <a:rPr lang="ko-KR" altLang="en-US" dirty="0"/>
              <a:t>탐욕</a:t>
            </a:r>
            <a:r>
              <a:rPr lang="en-US" altLang="ko-KR" dirty="0"/>
              <a:t> </a:t>
            </a:r>
            <a:r>
              <a:rPr lang="ko-KR" altLang="en-US" dirty="0"/>
              <a:t>정책</a:t>
            </a:r>
            <a:r>
              <a:rPr lang="en-US" altLang="ko-KR" dirty="0"/>
              <a:t>)</a:t>
            </a:r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Exploration:</a:t>
            </a:r>
            <a:r>
              <a:rPr lang="ko-KR" altLang="en-US" dirty="0"/>
              <a:t> 슬롯머신의 가치를 정확하게 추정하기 위해 다양한 슬롯머신을 시도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9" name="내용 개체 틀 3">
            <a:extLst>
              <a:ext uri="{FF2B5EF4-FFF2-40B4-BE49-F238E27FC236}">
                <a16:creationId xmlns:a16="http://schemas.microsoft.com/office/drawing/2014/main" id="{0CBE1A1F-3365-24A2-856B-637191BE373F}"/>
              </a:ext>
            </a:extLst>
          </p:cNvPr>
          <p:cNvSpPr txBox="1">
            <a:spLocks/>
          </p:cNvSpPr>
          <p:nvPr/>
        </p:nvSpPr>
        <p:spPr>
          <a:xfrm>
            <a:off x="6155473" y="956212"/>
            <a:ext cx="5746595" cy="54684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ko-KR" altLang="en-US" sz="2400" kern="1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  <a:p>
            <a:endParaRPr lang="ko-KR" altLang="en-US" dirty="0"/>
          </a:p>
          <a:p>
            <a:pPr marL="914400" lvl="2" indent="0">
              <a:buFont typeface="Arial" panose="020B0604020202020204" pitchFamily="34" charset="0"/>
              <a:buNone/>
            </a:pPr>
            <a:endParaRPr lang="ko-KR" altLang="en-US" sz="1400" dirty="0"/>
          </a:p>
          <a:p>
            <a:pPr marL="914400" lvl="2" indent="0">
              <a:buNone/>
            </a:pPr>
            <a:endParaRPr lang="ko-KR" altLang="en-US" sz="1400" dirty="0"/>
          </a:p>
          <a:p>
            <a:pPr lvl="2"/>
            <a:endParaRPr lang="ko-KR" altLang="en-US" sz="1400" dirty="0"/>
          </a:p>
        </p:txBody>
      </p:sp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5CB3EC4-B043-A982-C840-86D6EAA45B19}"/>
              </a:ext>
            </a:extLst>
          </p:cNvPr>
          <p:cNvSpPr txBox="1">
            <a:spLocks/>
          </p:cNvSpPr>
          <p:nvPr/>
        </p:nvSpPr>
        <p:spPr>
          <a:xfrm>
            <a:off x="289932" y="5982511"/>
            <a:ext cx="9924585" cy="11068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ko-KR" altLang="en-US" sz="2400" kern="1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0" lvl="2" indent="0">
              <a:buFont typeface="Arial" panose="020B0604020202020204" pitchFamily="34" charset="0"/>
              <a:buNone/>
            </a:pP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6679937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B41294-1F61-D434-475A-EBCD3E9C36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CD46689-E07B-79C2-AF93-930E988CD0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34D8531-3774-45E9-BAE7-717B59397099}" type="slidenum">
              <a:rPr lang="ko-KR" altLang="en-US" smtClean="0"/>
              <a:pPr/>
              <a:t>12</a:t>
            </a:fld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3D285473-FDC0-5949-70C4-76D77FC1E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1.4 </a:t>
            </a:r>
            <a:r>
              <a:rPr lang="ko-KR" altLang="en-US" dirty="0" err="1"/>
              <a:t>밴디트</a:t>
            </a:r>
            <a:r>
              <a:rPr lang="ko-KR" altLang="en-US" dirty="0"/>
              <a:t> 알고리즘 구현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1573CCA-F74E-F1BA-921E-1136494DD96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18358" y="956213"/>
            <a:ext cx="10747534" cy="5468453"/>
          </a:xfrm>
        </p:spPr>
        <p:txBody>
          <a:bodyPr>
            <a:normAutofit/>
          </a:bodyPr>
          <a:lstStyle/>
          <a:p>
            <a:r>
              <a:rPr lang="ko-KR" altLang="en-US" dirty="0"/>
              <a:t>슬롯머신</a:t>
            </a:r>
            <a:r>
              <a:rPr lang="en-US" altLang="ko-KR" dirty="0"/>
              <a:t>(Agent)</a:t>
            </a:r>
            <a:r>
              <a:rPr lang="ko-KR" altLang="en-US" dirty="0"/>
              <a:t> 구현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9" name="내용 개체 틀 3">
            <a:extLst>
              <a:ext uri="{FF2B5EF4-FFF2-40B4-BE49-F238E27FC236}">
                <a16:creationId xmlns:a16="http://schemas.microsoft.com/office/drawing/2014/main" id="{597DFE82-C8B9-5D47-F449-1021ED8908FD}"/>
              </a:ext>
            </a:extLst>
          </p:cNvPr>
          <p:cNvSpPr txBox="1">
            <a:spLocks/>
          </p:cNvSpPr>
          <p:nvPr/>
        </p:nvSpPr>
        <p:spPr>
          <a:xfrm>
            <a:off x="6155473" y="956212"/>
            <a:ext cx="5746595" cy="54684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ko-KR" altLang="en-US" sz="2400" kern="1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  <a:p>
            <a:endParaRPr lang="ko-KR" altLang="en-US" dirty="0"/>
          </a:p>
          <a:p>
            <a:pPr marL="914400" lvl="2" indent="0">
              <a:buFont typeface="Arial" panose="020B0604020202020204" pitchFamily="34" charset="0"/>
              <a:buNone/>
            </a:pPr>
            <a:endParaRPr lang="ko-KR" altLang="en-US" sz="1400" dirty="0"/>
          </a:p>
          <a:p>
            <a:pPr marL="914400" lvl="2" indent="0">
              <a:buNone/>
            </a:pPr>
            <a:endParaRPr lang="ko-KR" altLang="en-US" sz="1400" dirty="0"/>
          </a:p>
          <a:p>
            <a:pPr lvl="2"/>
            <a:endParaRPr lang="ko-KR" altLang="en-US" sz="1400" dirty="0"/>
          </a:p>
        </p:txBody>
      </p:sp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DE401079-7955-7781-DC62-D4A85E71F13E}"/>
              </a:ext>
            </a:extLst>
          </p:cNvPr>
          <p:cNvSpPr txBox="1">
            <a:spLocks/>
          </p:cNvSpPr>
          <p:nvPr/>
        </p:nvSpPr>
        <p:spPr>
          <a:xfrm>
            <a:off x="289932" y="5982511"/>
            <a:ext cx="9924585" cy="11068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ko-KR" altLang="en-US" sz="2400" kern="1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0" lvl="2" indent="0">
              <a:buFont typeface="Arial" panose="020B0604020202020204" pitchFamily="34" charset="0"/>
              <a:buNone/>
            </a:pPr>
            <a:endParaRPr lang="ko-KR" altLang="en-US" sz="12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04D04C7-D2CD-6BD5-6940-F9A49401CA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798" y="1685453"/>
            <a:ext cx="4731499" cy="2817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1523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1DA7F9-760D-E69B-4B9D-389DAB689C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275719B-730C-1E19-5D87-742C22883C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34D8531-3774-45E9-BAE7-717B59397099}" type="slidenum">
              <a:rPr lang="ko-KR" altLang="en-US" smtClean="0"/>
              <a:pPr/>
              <a:t>13</a:t>
            </a:fld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51091FC7-0E34-DD5F-2399-0D64D13C6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1.4 </a:t>
            </a:r>
            <a:r>
              <a:rPr lang="ko-KR" altLang="en-US" dirty="0" err="1"/>
              <a:t>밴디트</a:t>
            </a:r>
            <a:r>
              <a:rPr lang="ko-KR" altLang="en-US" dirty="0"/>
              <a:t> 알고리즘 구현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03A3818-CB1E-D23E-0A62-15361C23C8C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18358" y="956213"/>
            <a:ext cx="10747534" cy="5468453"/>
          </a:xfrm>
        </p:spPr>
        <p:txBody>
          <a:bodyPr>
            <a:normAutofit/>
          </a:bodyPr>
          <a:lstStyle/>
          <a:p>
            <a:r>
              <a:rPr lang="en-US" altLang="ko-KR" dirty="0"/>
              <a:t>Agent </a:t>
            </a:r>
            <a:r>
              <a:rPr lang="ko-KR" altLang="en-US" dirty="0"/>
              <a:t>구현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9" name="내용 개체 틀 3">
            <a:extLst>
              <a:ext uri="{FF2B5EF4-FFF2-40B4-BE49-F238E27FC236}">
                <a16:creationId xmlns:a16="http://schemas.microsoft.com/office/drawing/2014/main" id="{31391B04-20BF-7B52-F614-465F146CDC39}"/>
              </a:ext>
            </a:extLst>
          </p:cNvPr>
          <p:cNvSpPr txBox="1">
            <a:spLocks/>
          </p:cNvSpPr>
          <p:nvPr/>
        </p:nvSpPr>
        <p:spPr>
          <a:xfrm>
            <a:off x="6155473" y="956212"/>
            <a:ext cx="5746595" cy="54684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ko-KR" altLang="en-US" sz="2400" kern="1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  <a:p>
            <a:endParaRPr lang="ko-KR" altLang="en-US" dirty="0"/>
          </a:p>
          <a:p>
            <a:pPr marL="914400" lvl="2" indent="0">
              <a:buFont typeface="Arial" panose="020B0604020202020204" pitchFamily="34" charset="0"/>
              <a:buNone/>
            </a:pPr>
            <a:endParaRPr lang="ko-KR" altLang="en-US" sz="1400" dirty="0"/>
          </a:p>
          <a:p>
            <a:pPr marL="914400" lvl="2" indent="0">
              <a:buNone/>
            </a:pPr>
            <a:endParaRPr lang="ko-KR" altLang="en-US" sz="1400" dirty="0"/>
          </a:p>
          <a:p>
            <a:pPr lvl="2"/>
            <a:endParaRPr lang="ko-KR" altLang="en-US" sz="1400" dirty="0"/>
          </a:p>
        </p:txBody>
      </p:sp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437AB626-ABEC-A808-7542-2467C9941EE9}"/>
              </a:ext>
            </a:extLst>
          </p:cNvPr>
          <p:cNvSpPr txBox="1">
            <a:spLocks/>
          </p:cNvSpPr>
          <p:nvPr/>
        </p:nvSpPr>
        <p:spPr>
          <a:xfrm>
            <a:off x="289932" y="5982511"/>
            <a:ext cx="9924585" cy="11068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ko-KR" altLang="en-US" sz="2400" kern="1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0" lvl="2" indent="0">
              <a:buFont typeface="Arial" panose="020B0604020202020204" pitchFamily="34" charset="0"/>
              <a:buNone/>
            </a:pPr>
            <a:endParaRPr lang="ko-KR" altLang="en-US" sz="12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4FE118F-677A-1D72-F98D-3833951529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233" y="1705852"/>
            <a:ext cx="7925906" cy="3810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8029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1FFC2E-8B3C-1373-3AA5-88983D1BC9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381F271-9A6B-9125-F66B-270192471B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34D8531-3774-45E9-BAE7-717B59397099}" type="slidenum">
              <a:rPr lang="ko-KR" altLang="en-US" smtClean="0"/>
              <a:pPr/>
              <a:t>14</a:t>
            </a:fld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16C9F96-D0A6-B9E6-F083-D0568E6A0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1.4 </a:t>
            </a:r>
            <a:r>
              <a:rPr lang="ko-KR" altLang="en-US" dirty="0" err="1"/>
              <a:t>밴디트</a:t>
            </a:r>
            <a:r>
              <a:rPr lang="ko-KR" altLang="en-US" dirty="0"/>
              <a:t> 알고리즘 구현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176A367-5203-BF56-F57B-5A733D96381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18358" y="956213"/>
            <a:ext cx="10747534" cy="5468453"/>
          </a:xfrm>
        </p:spPr>
        <p:txBody>
          <a:bodyPr>
            <a:normAutofit/>
          </a:bodyPr>
          <a:lstStyle/>
          <a:p>
            <a:r>
              <a:rPr lang="ko-KR" altLang="en-US" dirty="0"/>
              <a:t>실험 시작 </a:t>
            </a:r>
            <a:r>
              <a:rPr lang="en-US" altLang="ko-KR" dirty="0"/>
              <a:t>: 1</a:t>
            </a:r>
            <a:r>
              <a:rPr lang="ko-KR" altLang="en-US" dirty="0"/>
              <a:t>회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9" name="내용 개체 틀 3">
            <a:extLst>
              <a:ext uri="{FF2B5EF4-FFF2-40B4-BE49-F238E27FC236}">
                <a16:creationId xmlns:a16="http://schemas.microsoft.com/office/drawing/2014/main" id="{75982BA5-C023-9900-B1B1-9A026C8D8806}"/>
              </a:ext>
            </a:extLst>
          </p:cNvPr>
          <p:cNvSpPr txBox="1">
            <a:spLocks/>
          </p:cNvSpPr>
          <p:nvPr/>
        </p:nvSpPr>
        <p:spPr>
          <a:xfrm>
            <a:off x="6155473" y="956212"/>
            <a:ext cx="5746595" cy="54684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ko-KR" altLang="en-US" sz="2400" kern="1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  <a:p>
            <a:endParaRPr lang="ko-KR" altLang="en-US" dirty="0"/>
          </a:p>
          <a:p>
            <a:pPr marL="914400" lvl="2" indent="0">
              <a:buFont typeface="Arial" panose="020B0604020202020204" pitchFamily="34" charset="0"/>
              <a:buNone/>
            </a:pPr>
            <a:endParaRPr lang="ko-KR" altLang="en-US" sz="1400" dirty="0"/>
          </a:p>
          <a:p>
            <a:pPr marL="914400" lvl="2" indent="0">
              <a:buNone/>
            </a:pPr>
            <a:endParaRPr lang="ko-KR" altLang="en-US" sz="1400" dirty="0"/>
          </a:p>
          <a:p>
            <a:pPr lvl="2"/>
            <a:endParaRPr lang="ko-KR" altLang="en-US" sz="1400" dirty="0"/>
          </a:p>
        </p:txBody>
      </p:sp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B6A9BF70-269C-388C-06F8-9DA81F770EBB}"/>
              </a:ext>
            </a:extLst>
          </p:cNvPr>
          <p:cNvSpPr txBox="1">
            <a:spLocks/>
          </p:cNvSpPr>
          <p:nvPr/>
        </p:nvSpPr>
        <p:spPr>
          <a:xfrm>
            <a:off x="289932" y="5982511"/>
            <a:ext cx="9924585" cy="11068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ko-KR" altLang="en-US" sz="2400" kern="1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0" lvl="2" indent="0">
              <a:buFont typeface="Arial" panose="020B0604020202020204" pitchFamily="34" charset="0"/>
              <a:buNone/>
            </a:pPr>
            <a:endParaRPr lang="ko-KR" altLang="en-US" sz="1200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763A7B9-4ECD-CEBE-0C49-F02AB7257B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393" y="1580158"/>
            <a:ext cx="4534530" cy="484450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2782A72E-5FC5-E0F7-2B01-CBA7505E37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5006" y="1580158"/>
            <a:ext cx="2996543" cy="226611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728838B6-F324-1276-0381-C595E9D69C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13507" y="1580157"/>
            <a:ext cx="2983420" cy="226611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A8913211-5071-94C5-05F2-4DAED6846D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85006" y="4093612"/>
            <a:ext cx="2982476" cy="226611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DCDDDF29-F857-7BE1-E976-00CE869AA29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67482" y="4127672"/>
            <a:ext cx="2962035" cy="2232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1391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337FBC-ABCC-F626-9783-80344A7219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B6F65FA-F835-A16C-5E83-B96043EAF3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34D8531-3774-45E9-BAE7-717B59397099}" type="slidenum">
              <a:rPr lang="ko-KR" altLang="en-US" smtClean="0"/>
              <a:pPr/>
              <a:t>15</a:t>
            </a:fld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700CC39D-A2AC-D83E-1172-0B91F9ACB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1.4 </a:t>
            </a:r>
            <a:r>
              <a:rPr lang="ko-KR" altLang="en-US" dirty="0" err="1"/>
              <a:t>밴디트</a:t>
            </a:r>
            <a:r>
              <a:rPr lang="ko-KR" altLang="en-US" dirty="0"/>
              <a:t> 알고리즘 구현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C7DB63A-9045-46CB-4EB4-21E9B787BB3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18358" y="956213"/>
            <a:ext cx="10747534" cy="5468453"/>
          </a:xfrm>
        </p:spPr>
        <p:txBody>
          <a:bodyPr>
            <a:normAutofit/>
          </a:bodyPr>
          <a:lstStyle/>
          <a:p>
            <a:r>
              <a:rPr lang="ko-KR" altLang="en-US" dirty="0"/>
              <a:t>실험 </a:t>
            </a:r>
            <a:r>
              <a:rPr lang="en-US" altLang="ko-KR" dirty="0"/>
              <a:t>100</a:t>
            </a:r>
            <a:r>
              <a:rPr lang="ko-KR" altLang="en-US" dirty="0"/>
              <a:t>회 시행 </a:t>
            </a:r>
            <a:r>
              <a:rPr lang="en-US" altLang="ko-KR" dirty="0"/>
              <a:t>(epsilon = 0.1)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9" name="내용 개체 틀 3">
            <a:extLst>
              <a:ext uri="{FF2B5EF4-FFF2-40B4-BE49-F238E27FC236}">
                <a16:creationId xmlns:a16="http://schemas.microsoft.com/office/drawing/2014/main" id="{32919039-BF2E-6746-9F3C-3C1117833055}"/>
              </a:ext>
            </a:extLst>
          </p:cNvPr>
          <p:cNvSpPr txBox="1">
            <a:spLocks/>
          </p:cNvSpPr>
          <p:nvPr/>
        </p:nvSpPr>
        <p:spPr>
          <a:xfrm>
            <a:off x="6155473" y="956212"/>
            <a:ext cx="5746595" cy="54684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ko-KR" altLang="en-US" sz="2400" kern="1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  <a:p>
            <a:endParaRPr lang="ko-KR" altLang="en-US" dirty="0"/>
          </a:p>
          <a:p>
            <a:pPr marL="914400" lvl="2" indent="0">
              <a:buFont typeface="Arial" panose="020B0604020202020204" pitchFamily="34" charset="0"/>
              <a:buNone/>
            </a:pPr>
            <a:endParaRPr lang="ko-KR" altLang="en-US" sz="1400" dirty="0"/>
          </a:p>
          <a:p>
            <a:pPr marL="914400" lvl="2" indent="0">
              <a:buNone/>
            </a:pPr>
            <a:endParaRPr lang="ko-KR" altLang="en-US" sz="1400" dirty="0"/>
          </a:p>
          <a:p>
            <a:pPr lvl="2"/>
            <a:endParaRPr lang="ko-KR" altLang="en-US" sz="1400" dirty="0"/>
          </a:p>
        </p:txBody>
      </p:sp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5F60C0D9-16E3-DB41-D411-03411E3557DB}"/>
              </a:ext>
            </a:extLst>
          </p:cNvPr>
          <p:cNvSpPr txBox="1">
            <a:spLocks/>
          </p:cNvSpPr>
          <p:nvPr/>
        </p:nvSpPr>
        <p:spPr>
          <a:xfrm>
            <a:off x="289932" y="5982511"/>
            <a:ext cx="9924585" cy="11068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ko-KR" altLang="en-US" sz="2400" kern="1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0" lvl="2" indent="0">
              <a:buFont typeface="Arial" panose="020B0604020202020204" pitchFamily="34" charset="0"/>
              <a:buNone/>
            </a:pPr>
            <a:endParaRPr lang="ko-KR" altLang="en-US" sz="12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273F444-0F6F-A707-378D-C7D057C6ED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417" y="1522234"/>
            <a:ext cx="3893681" cy="508414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3BA7D4B-B966-6677-B86A-F3C727FC89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9945" y="5658465"/>
            <a:ext cx="2010056" cy="943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7791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25A53D-F08A-A46D-EAC3-71D012FA61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75C1676-EDD2-7F39-C88E-1220AFD4B2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34D8531-3774-45E9-BAE7-717B59397099}" type="slidenum">
              <a:rPr lang="ko-KR" altLang="en-US" smtClean="0"/>
              <a:pPr/>
              <a:t>16</a:t>
            </a:fld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3EC43F82-DC85-1C97-6D8F-A617A0F71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1.4 </a:t>
            </a:r>
            <a:r>
              <a:rPr lang="ko-KR" altLang="en-US" dirty="0" err="1"/>
              <a:t>밴디트</a:t>
            </a:r>
            <a:r>
              <a:rPr lang="ko-KR" altLang="en-US" dirty="0"/>
              <a:t> 알고리즘 구현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2C357F8-1A87-1A2C-A8FD-65AF56CD36C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18358" y="956213"/>
            <a:ext cx="10747534" cy="5468453"/>
          </a:xfrm>
        </p:spPr>
        <p:txBody>
          <a:bodyPr>
            <a:normAutofit/>
          </a:bodyPr>
          <a:lstStyle/>
          <a:p>
            <a:r>
              <a:rPr lang="ko-KR" altLang="en-US" dirty="0"/>
              <a:t>실험 </a:t>
            </a:r>
            <a:r>
              <a:rPr lang="en-US" altLang="ko-KR" dirty="0"/>
              <a:t>100</a:t>
            </a:r>
            <a:r>
              <a:rPr lang="ko-KR" altLang="en-US" dirty="0"/>
              <a:t>회 시행 </a:t>
            </a:r>
            <a:r>
              <a:rPr lang="en-US" altLang="ko-KR" dirty="0"/>
              <a:t>(epsilon = 0.2)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9" name="내용 개체 틀 3">
            <a:extLst>
              <a:ext uri="{FF2B5EF4-FFF2-40B4-BE49-F238E27FC236}">
                <a16:creationId xmlns:a16="http://schemas.microsoft.com/office/drawing/2014/main" id="{88287B19-C7B8-9EDC-8B9D-994193786E7B}"/>
              </a:ext>
            </a:extLst>
          </p:cNvPr>
          <p:cNvSpPr txBox="1">
            <a:spLocks/>
          </p:cNvSpPr>
          <p:nvPr/>
        </p:nvSpPr>
        <p:spPr>
          <a:xfrm>
            <a:off x="6155473" y="956212"/>
            <a:ext cx="5746595" cy="54684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ko-KR" altLang="en-US" sz="2400" kern="1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  <a:p>
            <a:endParaRPr lang="ko-KR" altLang="en-US" dirty="0"/>
          </a:p>
          <a:p>
            <a:pPr marL="914400" lvl="2" indent="0">
              <a:buFont typeface="Arial" panose="020B0604020202020204" pitchFamily="34" charset="0"/>
              <a:buNone/>
            </a:pPr>
            <a:endParaRPr lang="ko-KR" altLang="en-US" sz="1400" dirty="0"/>
          </a:p>
          <a:p>
            <a:pPr marL="914400" lvl="2" indent="0">
              <a:buNone/>
            </a:pPr>
            <a:endParaRPr lang="ko-KR" altLang="en-US" sz="1400" dirty="0"/>
          </a:p>
          <a:p>
            <a:pPr lvl="2"/>
            <a:endParaRPr lang="ko-KR" altLang="en-US" sz="1400" dirty="0"/>
          </a:p>
        </p:txBody>
      </p:sp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31178E96-8837-9C35-3E79-6E0FAEC6E2FC}"/>
              </a:ext>
            </a:extLst>
          </p:cNvPr>
          <p:cNvSpPr txBox="1">
            <a:spLocks/>
          </p:cNvSpPr>
          <p:nvPr/>
        </p:nvSpPr>
        <p:spPr>
          <a:xfrm>
            <a:off x="289932" y="5982511"/>
            <a:ext cx="9924585" cy="11068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ko-KR" altLang="en-US" sz="2400" kern="1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0" lvl="2" indent="0">
              <a:buFont typeface="Arial" panose="020B0604020202020204" pitchFamily="34" charset="0"/>
              <a:buNone/>
            </a:pPr>
            <a:endParaRPr lang="ko-KR" altLang="en-US" sz="12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EF6E871-5DAB-2CD7-17D3-6B693B0B01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8731" y="5589792"/>
            <a:ext cx="1924319" cy="88594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608C837-2BED-5A0B-A3A2-9FB822E43B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9425" y="1545056"/>
            <a:ext cx="3829270" cy="4945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3296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72D454-5D6D-7E50-C04D-FBD0074545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D7526C2-FE3F-FA64-B422-C19FB22BBC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34D8531-3774-45E9-BAE7-717B59397099}" type="slidenum">
              <a:rPr lang="ko-KR" altLang="en-US" smtClean="0"/>
              <a:pPr/>
              <a:t>17</a:t>
            </a:fld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21A925C7-4EF6-0B7D-AD0C-571A9C15F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1.4 </a:t>
            </a:r>
            <a:r>
              <a:rPr lang="ko-KR" altLang="en-US" dirty="0" err="1"/>
              <a:t>밴디트</a:t>
            </a:r>
            <a:r>
              <a:rPr lang="ko-KR" altLang="en-US" dirty="0"/>
              <a:t> 알고리즘 구현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4200540-2487-BA67-9A54-492A75BB7E7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18358" y="956213"/>
            <a:ext cx="10747534" cy="5468453"/>
          </a:xfrm>
        </p:spPr>
        <p:txBody>
          <a:bodyPr>
            <a:normAutofit/>
          </a:bodyPr>
          <a:lstStyle/>
          <a:p>
            <a:r>
              <a:rPr lang="ko-KR" altLang="en-US" dirty="0"/>
              <a:t>실험 </a:t>
            </a:r>
            <a:r>
              <a:rPr lang="en-US" altLang="ko-KR" dirty="0"/>
              <a:t>100</a:t>
            </a:r>
            <a:r>
              <a:rPr lang="ko-KR" altLang="en-US" dirty="0"/>
              <a:t>회 시행 </a:t>
            </a:r>
            <a:r>
              <a:rPr lang="en-US" altLang="ko-KR" dirty="0"/>
              <a:t>(epsilon = 0.3)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9" name="내용 개체 틀 3">
            <a:extLst>
              <a:ext uri="{FF2B5EF4-FFF2-40B4-BE49-F238E27FC236}">
                <a16:creationId xmlns:a16="http://schemas.microsoft.com/office/drawing/2014/main" id="{4893C005-5E08-0287-9292-3A10CAAE5A48}"/>
              </a:ext>
            </a:extLst>
          </p:cNvPr>
          <p:cNvSpPr txBox="1">
            <a:spLocks/>
          </p:cNvSpPr>
          <p:nvPr/>
        </p:nvSpPr>
        <p:spPr>
          <a:xfrm>
            <a:off x="6155473" y="956212"/>
            <a:ext cx="5746595" cy="54684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ko-KR" altLang="en-US" sz="2400" kern="1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  <a:p>
            <a:endParaRPr lang="ko-KR" altLang="en-US" dirty="0"/>
          </a:p>
          <a:p>
            <a:pPr marL="914400" lvl="2" indent="0">
              <a:buFont typeface="Arial" panose="020B0604020202020204" pitchFamily="34" charset="0"/>
              <a:buNone/>
            </a:pPr>
            <a:endParaRPr lang="ko-KR" altLang="en-US" sz="1400" dirty="0"/>
          </a:p>
          <a:p>
            <a:pPr marL="914400" lvl="2" indent="0">
              <a:buNone/>
            </a:pPr>
            <a:endParaRPr lang="ko-KR" altLang="en-US" sz="1400" dirty="0"/>
          </a:p>
          <a:p>
            <a:pPr lvl="2"/>
            <a:endParaRPr lang="ko-KR" altLang="en-US" sz="1400" dirty="0"/>
          </a:p>
        </p:txBody>
      </p:sp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76A25F55-CB2C-9756-9111-A97C3D76BC92}"/>
              </a:ext>
            </a:extLst>
          </p:cNvPr>
          <p:cNvSpPr txBox="1">
            <a:spLocks/>
          </p:cNvSpPr>
          <p:nvPr/>
        </p:nvSpPr>
        <p:spPr>
          <a:xfrm>
            <a:off x="289932" y="5982511"/>
            <a:ext cx="9924585" cy="11068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ko-KR" altLang="en-US" sz="2400" kern="1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0" lvl="2" indent="0">
              <a:buFont typeface="Arial" panose="020B0604020202020204" pitchFamily="34" charset="0"/>
              <a:buNone/>
            </a:pPr>
            <a:endParaRPr lang="ko-KR" altLang="en-US" sz="12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3453250-F178-0E30-8579-FBD3D979B5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054" y="1507015"/>
            <a:ext cx="3849044" cy="502890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A935187-922E-40D9-5094-C293C44013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9092" y="5697599"/>
            <a:ext cx="1914792" cy="838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9386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495333-0430-F570-47A3-814A999C99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40D128A-4845-3156-9958-E6E5D542F4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34D8531-3774-45E9-BAE7-717B59397099}" type="slidenum">
              <a:rPr lang="ko-KR" altLang="en-US" smtClean="0"/>
              <a:pPr/>
              <a:t>18</a:t>
            </a:fld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8676D0B-1E42-7A84-5C60-CE48E5404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1.4 </a:t>
            </a:r>
            <a:r>
              <a:rPr lang="ko-KR" altLang="en-US" dirty="0" err="1"/>
              <a:t>밴디트</a:t>
            </a:r>
            <a:r>
              <a:rPr lang="ko-KR" altLang="en-US" dirty="0"/>
              <a:t> 알고리즘 구현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2FC22E5-61FC-B73A-8573-90B6229D2F8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18358" y="956213"/>
            <a:ext cx="10747534" cy="5468453"/>
          </a:xfrm>
        </p:spPr>
        <p:txBody>
          <a:bodyPr>
            <a:normAutofit/>
          </a:bodyPr>
          <a:lstStyle/>
          <a:p>
            <a:r>
              <a:rPr lang="en-US" altLang="ko-KR" dirty="0"/>
              <a:t>200</a:t>
            </a:r>
            <a:r>
              <a:rPr lang="ko-KR" altLang="en-US" dirty="0"/>
              <a:t>회 평균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9" name="내용 개체 틀 3">
            <a:extLst>
              <a:ext uri="{FF2B5EF4-FFF2-40B4-BE49-F238E27FC236}">
                <a16:creationId xmlns:a16="http://schemas.microsoft.com/office/drawing/2014/main" id="{DF0EF326-0777-07F2-894C-0B77CE09FAAF}"/>
              </a:ext>
            </a:extLst>
          </p:cNvPr>
          <p:cNvSpPr txBox="1">
            <a:spLocks/>
          </p:cNvSpPr>
          <p:nvPr/>
        </p:nvSpPr>
        <p:spPr>
          <a:xfrm>
            <a:off x="6155473" y="956212"/>
            <a:ext cx="5746595" cy="54684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ko-KR" altLang="en-US" sz="2400" kern="1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  <a:p>
            <a:endParaRPr lang="ko-KR" altLang="en-US" dirty="0"/>
          </a:p>
          <a:p>
            <a:pPr marL="914400" lvl="2" indent="0">
              <a:buFont typeface="Arial" panose="020B0604020202020204" pitchFamily="34" charset="0"/>
              <a:buNone/>
            </a:pPr>
            <a:endParaRPr lang="ko-KR" altLang="en-US" sz="1400" dirty="0"/>
          </a:p>
          <a:p>
            <a:pPr marL="914400" lvl="2" indent="0">
              <a:buNone/>
            </a:pPr>
            <a:endParaRPr lang="ko-KR" altLang="en-US" sz="1400" dirty="0"/>
          </a:p>
          <a:p>
            <a:pPr lvl="2"/>
            <a:endParaRPr lang="ko-KR" altLang="en-US" sz="1400" dirty="0"/>
          </a:p>
        </p:txBody>
      </p:sp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28587DA-EFEA-E4CD-4126-C47CB86DC580}"/>
              </a:ext>
            </a:extLst>
          </p:cNvPr>
          <p:cNvSpPr txBox="1">
            <a:spLocks/>
          </p:cNvSpPr>
          <p:nvPr/>
        </p:nvSpPr>
        <p:spPr>
          <a:xfrm>
            <a:off x="289932" y="5982511"/>
            <a:ext cx="9924585" cy="11068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ko-KR" altLang="en-US" sz="2400" kern="1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0" lvl="2" indent="0">
              <a:buFont typeface="Arial" panose="020B0604020202020204" pitchFamily="34" charset="0"/>
              <a:buNone/>
            </a:pPr>
            <a:endParaRPr lang="ko-KR" altLang="en-US" sz="12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B81EBA3-9873-EFFF-2D7B-A982405DA3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501" y="1512730"/>
            <a:ext cx="3690444" cy="496301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8FAD3BB-DE8F-0223-9465-371577E86C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0764" y="1512730"/>
            <a:ext cx="6412034" cy="4764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0703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6F1151-3C58-CF9E-FB84-AE011B44A3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DF3C801-E790-29FE-4B79-043C5AC712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34D8531-3774-45E9-BAE7-717B59397099}" type="slidenum">
              <a:rPr lang="ko-KR" altLang="en-US" smtClean="0"/>
              <a:pPr/>
              <a:t>19</a:t>
            </a:fld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C19AF5E2-5DDB-83D5-DFE3-7C287907B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1.4 </a:t>
            </a:r>
            <a:r>
              <a:rPr lang="ko-KR" altLang="en-US" dirty="0" err="1"/>
              <a:t>밴디트</a:t>
            </a:r>
            <a:r>
              <a:rPr lang="ko-KR" altLang="en-US" dirty="0"/>
              <a:t> 알고리즘 구현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5AC876B-09D4-17DC-24E9-02419EC0FA7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18358" y="956213"/>
            <a:ext cx="10747534" cy="5468453"/>
          </a:xfrm>
        </p:spPr>
        <p:txBody>
          <a:bodyPr>
            <a:normAutofit/>
          </a:bodyPr>
          <a:lstStyle/>
          <a:p>
            <a:r>
              <a:rPr lang="en-US" altLang="ko-KR" dirty="0"/>
              <a:t>200</a:t>
            </a:r>
            <a:r>
              <a:rPr lang="ko-KR" altLang="en-US" dirty="0"/>
              <a:t>회 평균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9" name="내용 개체 틀 3">
            <a:extLst>
              <a:ext uri="{FF2B5EF4-FFF2-40B4-BE49-F238E27FC236}">
                <a16:creationId xmlns:a16="http://schemas.microsoft.com/office/drawing/2014/main" id="{CD4E8CFB-6599-9C24-B63F-057F531A975C}"/>
              </a:ext>
            </a:extLst>
          </p:cNvPr>
          <p:cNvSpPr txBox="1">
            <a:spLocks/>
          </p:cNvSpPr>
          <p:nvPr/>
        </p:nvSpPr>
        <p:spPr>
          <a:xfrm>
            <a:off x="6155473" y="956212"/>
            <a:ext cx="5746595" cy="54684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ko-KR" altLang="en-US" sz="2400" kern="1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  <a:p>
            <a:endParaRPr lang="ko-KR" altLang="en-US" dirty="0"/>
          </a:p>
          <a:p>
            <a:pPr marL="914400" lvl="2" indent="0">
              <a:buFont typeface="Arial" panose="020B0604020202020204" pitchFamily="34" charset="0"/>
              <a:buNone/>
            </a:pPr>
            <a:endParaRPr lang="ko-KR" altLang="en-US" sz="1400" dirty="0"/>
          </a:p>
          <a:p>
            <a:pPr marL="914400" lvl="2" indent="0">
              <a:buNone/>
            </a:pPr>
            <a:endParaRPr lang="ko-KR" altLang="en-US" sz="1400" dirty="0"/>
          </a:p>
          <a:p>
            <a:pPr lvl="2"/>
            <a:endParaRPr lang="ko-KR" altLang="en-US" sz="1400" dirty="0"/>
          </a:p>
        </p:txBody>
      </p:sp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B0B53B57-6845-529A-80B5-6D29CF88BCCF}"/>
              </a:ext>
            </a:extLst>
          </p:cNvPr>
          <p:cNvSpPr txBox="1">
            <a:spLocks/>
          </p:cNvSpPr>
          <p:nvPr/>
        </p:nvSpPr>
        <p:spPr>
          <a:xfrm>
            <a:off x="289932" y="5982511"/>
            <a:ext cx="9924585" cy="11068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ko-KR" altLang="en-US" sz="2400" kern="1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0" lvl="2" indent="0">
              <a:buFont typeface="Arial" panose="020B0604020202020204" pitchFamily="34" charset="0"/>
              <a:buNone/>
            </a:pPr>
            <a:endParaRPr lang="ko-KR" altLang="en-US" sz="12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7C69A98-5D15-33D0-148D-1AAFF1A083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1604" y="1474682"/>
            <a:ext cx="3892494" cy="508745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3472D8B-BBE3-5739-849C-0063E90A49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2224" y="1520950"/>
            <a:ext cx="6400049" cy="4772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3749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2">
            <a:extLst>
              <a:ext uri="{FF2B5EF4-FFF2-40B4-BE49-F238E27FC236}">
                <a16:creationId xmlns:a16="http://schemas.microsoft.com/office/drawing/2014/main" id="{CCBC6493-BA1A-4F79-8676-ABADEAA7386E}"/>
              </a:ext>
            </a:extLst>
          </p:cNvPr>
          <p:cNvSpPr txBox="1">
            <a:spLocks/>
          </p:cNvSpPr>
          <p:nvPr/>
        </p:nvSpPr>
        <p:spPr>
          <a:xfrm>
            <a:off x="3629391" y="2600311"/>
            <a:ext cx="7882813" cy="14187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B770FE-2B55-ABE3-4191-F4DFBD0986C4}"/>
              </a:ext>
            </a:extLst>
          </p:cNvPr>
          <p:cNvSpPr txBox="1"/>
          <p:nvPr/>
        </p:nvSpPr>
        <p:spPr>
          <a:xfrm>
            <a:off x="3781788" y="898928"/>
            <a:ext cx="8221789" cy="6170920"/>
          </a:xfrm>
          <a:prstGeom prst="rect">
            <a:avLst/>
          </a:prstGeom>
          <a:solidFill>
            <a:schemeClr val="bg1">
              <a:alpha val="4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/>
              <a:t>1.1 </a:t>
            </a:r>
            <a:r>
              <a:rPr lang="ko-KR" altLang="en-US" sz="2400" dirty="0" err="1"/>
              <a:t>머신러닝</a:t>
            </a:r>
            <a:r>
              <a:rPr lang="ko-KR" altLang="en-US" sz="2400" dirty="0"/>
              <a:t> 분류와 강화 학습</a:t>
            </a:r>
            <a:endParaRPr lang="en-US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/>
              <a:t>1.2 </a:t>
            </a:r>
            <a:r>
              <a:rPr lang="ko-KR" altLang="en-US" sz="2400" dirty="0" err="1"/>
              <a:t>밴디트</a:t>
            </a:r>
            <a:r>
              <a:rPr lang="ko-KR" altLang="en-US" sz="2400" dirty="0"/>
              <a:t> 문제</a:t>
            </a:r>
            <a:endParaRPr lang="en-US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/>
              <a:t>1.3 </a:t>
            </a:r>
            <a:r>
              <a:rPr lang="ko-KR" altLang="en-US" sz="2400" dirty="0" err="1"/>
              <a:t>밴디트</a:t>
            </a:r>
            <a:r>
              <a:rPr lang="ko-KR" altLang="en-US" sz="2400" dirty="0"/>
              <a:t> 알고리즘</a:t>
            </a:r>
            <a:endParaRPr lang="en-US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/>
              <a:t>1.4 </a:t>
            </a:r>
            <a:r>
              <a:rPr lang="ko-KR" altLang="en-US" sz="2400" dirty="0" err="1"/>
              <a:t>밴디트</a:t>
            </a:r>
            <a:r>
              <a:rPr lang="ko-KR" altLang="en-US" sz="2400" dirty="0"/>
              <a:t> 알고리즘 구현</a:t>
            </a:r>
            <a:endParaRPr lang="en-US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/>
              <a:t>1.5 </a:t>
            </a:r>
            <a:r>
              <a:rPr lang="ko-KR" altLang="en-US" sz="2400" dirty="0"/>
              <a:t>비정상 문제</a:t>
            </a:r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/>
          </a:p>
          <a:p>
            <a:pPr lvl="2"/>
            <a:endParaRPr lang="en-US" altLang="ko-KR" sz="1100" dirty="0"/>
          </a:p>
        </p:txBody>
      </p:sp>
    </p:spTree>
    <p:extLst>
      <p:ext uri="{BB962C8B-B14F-4D97-AF65-F5344CB8AC3E}">
        <p14:creationId xmlns:p14="http://schemas.microsoft.com/office/powerpoint/2010/main" val="39328299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0E82EB-FB6D-A648-830B-2A37C7535A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3C21648-209D-324F-90D6-8991BDEAF7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34D8531-3774-45E9-BAE7-717B59397099}" type="slidenum">
              <a:rPr lang="ko-KR" altLang="en-US" smtClean="0"/>
              <a:pPr/>
              <a:t>20</a:t>
            </a:fld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6407DA09-B302-8C81-FCC8-5E6BB9DDF1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1.4 </a:t>
            </a:r>
            <a:r>
              <a:rPr lang="ko-KR" altLang="en-US" dirty="0" err="1"/>
              <a:t>밴디트</a:t>
            </a:r>
            <a:r>
              <a:rPr lang="ko-KR" altLang="en-US" dirty="0"/>
              <a:t> 알고리즘 구현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1D2ABF0-7EFB-6182-6DC6-0D0B21E485D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18358" y="956213"/>
            <a:ext cx="10747534" cy="5468453"/>
          </a:xfrm>
        </p:spPr>
        <p:txBody>
          <a:bodyPr>
            <a:normAutofit/>
          </a:bodyPr>
          <a:lstStyle/>
          <a:p>
            <a:r>
              <a:rPr lang="en-US" altLang="ko-KR" dirty="0"/>
              <a:t>200</a:t>
            </a:r>
            <a:r>
              <a:rPr lang="ko-KR" altLang="en-US" dirty="0"/>
              <a:t>회 평균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9" name="내용 개체 틀 3">
            <a:extLst>
              <a:ext uri="{FF2B5EF4-FFF2-40B4-BE49-F238E27FC236}">
                <a16:creationId xmlns:a16="http://schemas.microsoft.com/office/drawing/2014/main" id="{4452B3A3-301C-9858-7795-C5BA794DA852}"/>
              </a:ext>
            </a:extLst>
          </p:cNvPr>
          <p:cNvSpPr txBox="1">
            <a:spLocks/>
          </p:cNvSpPr>
          <p:nvPr/>
        </p:nvSpPr>
        <p:spPr>
          <a:xfrm>
            <a:off x="6155473" y="956212"/>
            <a:ext cx="5746595" cy="54684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ko-KR" altLang="en-US" sz="2400" kern="1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  <a:p>
            <a:endParaRPr lang="ko-KR" altLang="en-US" dirty="0"/>
          </a:p>
          <a:p>
            <a:pPr marL="914400" lvl="2" indent="0">
              <a:buFont typeface="Arial" panose="020B0604020202020204" pitchFamily="34" charset="0"/>
              <a:buNone/>
            </a:pPr>
            <a:endParaRPr lang="ko-KR" altLang="en-US" sz="1400" dirty="0"/>
          </a:p>
          <a:p>
            <a:pPr marL="914400" lvl="2" indent="0">
              <a:buNone/>
            </a:pPr>
            <a:endParaRPr lang="ko-KR" altLang="en-US" sz="1400" dirty="0"/>
          </a:p>
          <a:p>
            <a:pPr lvl="2"/>
            <a:endParaRPr lang="ko-KR" altLang="en-US" sz="1400" dirty="0"/>
          </a:p>
        </p:txBody>
      </p:sp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D0804468-F083-6D48-4ABB-0FE44EBA6794}"/>
              </a:ext>
            </a:extLst>
          </p:cNvPr>
          <p:cNvSpPr txBox="1">
            <a:spLocks/>
          </p:cNvSpPr>
          <p:nvPr/>
        </p:nvSpPr>
        <p:spPr>
          <a:xfrm>
            <a:off x="289932" y="5982511"/>
            <a:ext cx="9924585" cy="11068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ko-KR" altLang="en-US" sz="2400" kern="1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0" lvl="2" indent="0">
              <a:buFont typeface="Arial" panose="020B0604020202020204" pitchFamily="34" charset="0"/>
              <a:buNone/>
            </a:pPr>
            <a:endParaRPr lang="ko-KR" altLang="en-US" sz="12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D461F7E-69F3-CB88-B046-3ECFE858B1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355" y="1523339"/>
            <a:ext cx="6382871" cy="5012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2268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1B3666-58A6-20F2-C9AA-6EDECEA2DE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C558974-67A1-E41F-9FEF-D42DCE1BA0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34D8531-3774-45E9-BAE7-717B59397099}" type="slidenum">
              <a:rPr lang="ko-KR" altLang="en-US" smtClean="0"/>
              <a:pPr/>
              <a:t>21</a:t>
            </a:fld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81DD921F-9102-1155-2AB9-2DA4E2BBD6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1.5 </a:t>
            </a:r>
            <a:r>
              <a:rPr lang="ko-KR" altLang="en-US" dirty="0"/>
              <a:t>비정상 문제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486E905-B238-1F2A-976F-0CDE722CE10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18358" y="956213"/>
            <a:ext cx="10747534" cy="5468453"/>
          </a:xfrm>
        </p:spPr>
        <p:txBody>
          <a:bodyPr>
            <a:normAutofit/>
          </a:bodyPr>
          <a:lstStyle/>
          <a:p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9" name="내용 개체 틀 3">
            <a:extLst>
              <a:ext uri="{FF2B5EF4-FFF2-40B4-BE49-F238E27FC236}">
                <a16:creationId xmlns:a16="http://schemas.microsoft.com/office/drawing/2014/main" id="{3583FE17-7CEE-E23E-0F96-2D6E25C73665}"/>
              </a:ext>
            </a:extLst>
          </p:cNvPr>
          <p:cNvSpPr txBox="1">
            <a:spLocks/>
          </p:cNvSpPr>
          <p:nvPr/>
        </p:nvSpPr>
        <p:spPr>
          <a:xfrm>
            <a:off x="6155473" y="956212"/>
            <a:ext cx="5746595" cy="54684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ko-KR" altLang="en-US" sz="2400" kern="1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  <a:p>
            <a:endParaRPr lang="ko-KR" altLang="en-US" dirty="0"/>
          </a:p>
          <a:p>
            <a:pPr marL="914400" lvl="2" indent="0">
              <a:buFont typeface="Arial" panose="020B0604020202020204" pitchFamily="34" charset="0"/>
              <a:buNone/>
            </a:pPr>
            <a:endParaRPr lang="ko-KR" altLang="en-US" sz="1400" dirty="0"/>
          </a:p>
          <a:p>
            <a:pPr marL="914400" lvl="2" indent="0">
              <a:buNone/>
            </a:pPr>
            <a:endParaRPr lang="ko-KR" altLang="en-US" sz="1400" dirty="0"/>
          </a:p>
          <a:p>
            <a:pPr lvl="2"/>
            <a:endParaRPr lang="ko-KR" altLang="en-US" sz="1400" dirty="0"/>
          </a:p>
        </p:txBody>
      </p:sp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D413CB56-DE8D-523F-D18A-4B98A6F5580C}"/>
              </a:ext>
            </a:extLst>
          </p:cNvPr>
          <p:cNvSpPr txBox="1">
            <a:spLocks/>
          </p:cNvSpPr>
          <p:nvPr/>
        </p:nvSpPr>
        <p:spPr>
          <a:xfrm>
            <a:off x="289932" y="5982511"/>
            <a:ext cx="9924585" cy="11068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ko-KR" altLang="en-US" sz="2400" kern="1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0" lvl="2" indent="0">
              <a:buFont typeface="Arial" panose="020B0604020202020204" pitchFamily="34" charset="0"/>
              <a:buNone/>
            </a:pPr>
            <a:endParaRPr lang="ko-KR" altLang="en-US" sz="12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2D4C6D6-4B31-CC62-8CF9-007266B51E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955" y="1241535"/>
            <a:ext cx="7516274" cy="3391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7576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75A3F7-38B4-0839-9B63-5910C68C38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6221818-DE5C-D05E-3BCE-25C5CE8FED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34D8531-3774-45E9-BAE7-717B59397099}" type="slidenum">
              <a:rPr lang="ko-KR" altLang="en-US" smtClean="0"/>
              <a:pPr/>
              <a:t>22</a:t>
            </a:fld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35FAFA07-9655-5C18-FEA6-A909F0401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1.5 </a:t>
            </a:r>
            <a:r>
              <a:rPr lang="ko-KR" altLang="en-US" dirty="0"/>
              <a:t>비정상 문제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4ECD629-4559-BE07-4EF1-E21443C4207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18358" y="956213"/>
            <a:ext cx="10747534" cy="5468453"/>
          </a:xfrm>
        </p:spPr>
        <p:txBody>
          <a:bodyPr>
            <a:normAutofit/>
          </a:bodyPr>
          <a:lstStyle/>
          <a:p>
            <a:r>
              <a:rPr lang="ko-KR" altLang="en-US" dirty="0"/>
              <a:t>지수 이동 평균 </a:t>
            </a:r>
            <a:r>
              <a:rPr lang="en-US" altLang="ko-KR" dirty="0"/>
              <a:t>(Exponential Moving Average)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9" name="내용 개체 틀 3">
            <a:extLst>
              <a:ext uri="{FF2B5EF4-FFF2-40B4-BE49-F238E27FC236}">
                <a16:creationId xmlns:a16="http://schemas.microsoft.com/office/drawing/2014/main" id="{FB61E776-8753-91DC-3710-2F834AF59260}"/>
              </a:ext>
            </a:extLst>
          </p:cNvPr>
          <p:cNvSpPr txBox="1">
            <a:spLocks/>
          </p:cNvSpPr>
          <p:nvPr/>
        </p:nvSpPr>
        <p:spPr>
          <a:xfrm>
            <a:off x="6155473" y="956212"/>
            <a:ext cx="5746595" cy="54684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ko-KR" altLang="en-US" sz="2400" kern="1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  <a:p>
            <a:endParaRPr lang="ko-KR" altLang="en-US" dirty="0"/>
          </a:p>
          <a:p>
            <a:pPr marL="914400" lvl="2" indent="0">
              <a:buFont typeface="Arial" panose="020B0604020202020204" pitchFamily="34" charset="0"/>
              <a:buNone/>
            </a:pPr>
            <a:endParaRPr lang="ko-KR" altLang="en-US" sz="1400" dirty="0"/>
          </a:p>
          <a:p>
            <a:pPr marL="914400" lvl="2" indent="0">
              <a:buNone/>
            </a:pPr>
            <a:endParaRPr lang="ko-KR" altLang="en-US" sz="1400" dirty="0"/>
          </a:p>
          <a:p>
            <a:pPr lvl="2"/>
            <a:endParaRPr lang="ko-KR" altLang="en-US" sz="1400" dirty="0"/>
          </a:p>
        </p:txBody>
      </p:sp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60771E41-05CF-659F-8148-4422253E79BE}"/>
              </a:ext>
            </a:extLst>
          </p:cNvPr>
          <p:cNvSpPr txBox="1">
            <a:spLocks/>
          </p:cNvSpPr>
          <p:nvPr/>
        </p:nvSpPr>
        <p:spPr>
          <a:xfrm>
            <a:off x="289932" y="5982511"/>
            <a:ext cx="9924585" cy="11068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ko-KR" altLang="en-US" sz="2400" kern="1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0" lvl="2" indent="0">
              <a:buFont typeface="Arial" panose="020B0604020202020204" pitchFamily="34" charset="0"/>
              <a:buNone/>
            </a:pPr>
            <a:endParaRPr lang="ko-KR" altLang="en-US" sz="12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ADC4259-5512-32AB-B200-374677B28A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657" y="1635544"/>
            <a:ext cx="3029373" cy="162900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A1C42B6-5B85-1013-D832-F04B410AA37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8557"/>
          <a:stretch/>
        </p:blipFill>
        <p:spPr>
          <a:xfrm>
            <a:off x="864323" y="3366713"/>
            <a:ext cx="6420141" cy="203863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A0EC83C-FC70-A965-01FD-B833051BB1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6657" y="5795929"/>
            <a:ext cx="6630325" cy="419158"/>
          </a:xfrm>
          <a:prstGeom prst="rect">
            <a:avLst/>
          </a:prstGeom>
        </p:spPr>
      </p:pic>
      <p:pic>
        <p:nvPicPr>
          <p:cNvPr id="15" name="그림 14" descr="텍스트, 스크린샷, 폰트, 라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4D718640-FFBC-C01B-E7E8-3DA3A595C8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30683" y="1129177"/>
            <a:ext cx="3200564" cy="2641736"/>
          </a:xfrm>
          <a:prstGeom prst="rect">
            <a:avLst/>
          </a:prstGeom>
        </p:spPr>
      </p:pic>
      <p:pic>
        <p:nvPicPr>
          <p:cNvPr id="17" name="그림 16" descr="텍스트, 스크린샷, 폰트, 도표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C8A093FE-A87F-5CF0-6E09-B60060641C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57044" y="3770913"/>
            <a:ext cx="3988005" cy="2641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0673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752207-F368-5203-0B0F-A36500BF12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1583AE3-8EDB-E9FC-7826-5AD41E7163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34D8531-3774-45E9-BAE7-717B59397099}" type="slidenum">
              <a:rPr lang="ko-KR" altLang="en-US" smtClean="0"/>
              <a:pPr/>
              <a:t>23</a:t>
            </a:fld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FF752B50-4D34-32F8-CC2F-3A315FB6A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1.5 </a:t>
            </a:r>
            <a:r>
              <a:rPr lang="ko-KR" altLang="en-US" dirty="0"/>
              <a:t>비정상 문제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E48994B-040C-C2BD-D20A-8F805DA415F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18358" y="956213"/>
            <a:ext cx="10747534" cy="5468453"/>
          </a:xfrm>
        </p:spPr>
        <p:txBody>
          <a:bodyPr>
            <a:normAutofit/>
          </a:bodyPr>
          <a:lstStyle/>
          <a:p>
            <a:r>
              <a:rPr lang="ko-KR" altLang="en-US" dirty="0"/>
              <a:t>지수 이동 </a:t>
            </a:r>
            <a:r>
              <a:rPr lang="ko-KR" altLang="en-US"/>
              <a:t>평균 </a:t>
            </a:r>
            <a:r>
              <a:rPr lang="en-US" altLang="ko-KR" dirty="0"/>
              <a:t>Agent </a:t>
            </a:r>
            <a:r>
              <a:rPr lang="ko-KR" altLang="en-US" dirty="0"/>
              <a:t>구현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9" name="내용 개체 틀 3">
            <a:extLst>
              <a:ext uri="{FF2B5EF4-FFF2-40B4-BE49-F238E27FC236}">
                <a16:creationId xmlns:a16="http://schemas.microsoft.com/office/drawing/2014/main" id="{FA689DE0-93B1-3EF4-A5E1-54868DE796B1}"/>
              </a:ext>
            </a:extLst>
          </p:cNvPr>
          <p:cNvSpPr txBox="1">
            <a:spLocks/>
          </p:cNvSpPr>
          <p:nvPr/>
        </p:nvSpPr>
        <p:spPr>
          <a:xfrm>
            <a:off x="6155473" y="956212"/>
            <a:ext cx="5746595" cy="54684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ko-KR" altLang="en-US" sz="2400" kern="1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  <a:p>
            <a:endParaRPr lang="ko-KR" altLang="en-US" dirty="0"/>
          </a:p>
          <a:p>
            <a:pPr marL="914400" lvl="2" indent="0">
              <a:buFont typeface="Arial" panose="020B0604020202020204" pitchFamily="34" charset="0"/>
              <a:buNone/>
            </a:pPr>
            <a:endParaRPr lang="ko-KR" altLang="en-US" sz="1400" dirty="0"/>
          </a:p>
          <a:p>
            <a:pPr marL="914400" lvl="2" indent="0">
              <a:buNone/>
            </a:pPr>
            <a:endParaRPr lang="ko-KR" altLang="en-US" sz="1400" dirty="0"/>
          </a:p>
          <a:p>
            <a:pPr lvl="2"/>
            <a:endParaRPr lang="ko-KR" altLang="en-US" sz="1400" dirty="0"/>
          </a:p>
        </p:txBody>
      </p:sp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9F8B5D73-A405-14C3-D734-423D462ACE64}"/>
              </a:ext>
            </a:extLst>
          </p:cNvPr>
          <p:cNvSpPr txBox="1">
            <a:spLocks/>
          </p:cNvSpPr>
          <p:nvPr/>
        </p:nvSpPr>
        <p:spPr>
          <a:xfrm>
            <a:off x="289932" y="5982511"/>
            <a:ext cx="9924585" cy="11068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ko-KR" altLang="en-US" sz="2400" kern="1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0" lvl="2" indent="0">
              <a:buFont typeface="Arial" panose="020B0604020202020204" pitchFamily="34" charset="0"/>
              <a:buNone/>
            </a:pPr>
            <a:endParaRPr lang="ko-KR" altLang="en-US" sz="12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D336625-4F6F-1CB0-F834-0ADCD8FDA6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9607" y="1597439"/>
            <a:ext cx="6861630" cy="3439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1350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84662A-1B16-7378-2EBF-9E983A0AED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ACB4D8F-51EC-C9E7-6EA9-D386C036F8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34D8531-3774-45E9-BAE7-717B59397099}" type="slidenum">
              <a:rPr lang="ko-KR" altLang="en-US" smtClean="0"/>
              <a:pPr/>
              <a:t>24</a:t>
            </a:fld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6A439C45-7F78-A87F-4F17-5A2FE0E35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1.5 </a:t>
            </a:r>
            <a:r>
              <a:rPr lang="ko-KR" altLang="en-US" dirty="0"/>
              <a:t>비정상 문제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E69A681-6E1B-D23F-2AE6-2219855BCDF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18358" y="956213"/>
            <a:ext cx="10747534" cy="5468453"/>
          </a:xfrm>
        </p:spPr>
        <p:txBody>
          <a:bodyPr>
            <a:normAutofit/>
          </a:bodyPr>
          <a:lstStyle/>
          <a:p>
            <a:r>
              <a:rPr lang="ko-KR" altLang="en-US" dirty="0"/>
              <a:t>실험 시작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9" name="내용 개체 틀 3">
            <a:extLst>
              <a:ext uri="{FF2B5EF4-FFF2-40B4-BE49-F238E27FC236}">
                <a16:creationId xmlns:a16="http://schemas.microsoft.com/office/drawing/2014/main" id="{38E10271-FD9A-28AE-C4FD-157C0910806C}"/>
              </a:ext>
            </a:extLst>
          </p:cNvPr>
          <p:cNvSpPr txBox="1">
            <a:spLocks/>
          </p:cNvSpPr>
          <p:nvPr/>
        </p:nvSpPr>
        <p:spPr>
          <a:xfrm>
            <a:off x="6155473" y="956212"/>
            <a:ext cx="5746595" cy="54684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ko-KR" altLang="en-US" sz="2400" kern="1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  <a:p>
            <a:endParaRPr lang="ko-KR" altLang="en-US" dirty="0"/>
          </a:p>
          <a:p>
            <a:pPr marL="914400" lvl="2" indent="0">
              <a:buFont typeface="Arial" panose="020B0604020202020204" pitchFamily="34" charset="0"/>
              <a:buNone/>
            </a:pPr>
            <a:endParaRPr lang="ko-KR" altLang="en-US" sz="1400" dirty="0"/>
          </a:p>
          <a:p>
            <a:pPr marL="914400" lvl="2" indent="0">
              <a:buNone/>
            </a:pPr>
            <a:endParaRPr lang="ko-KR" altLang="en-US" sz="1400" dirty="0"/>
          </a:p>
          <a:p>
            <a:pPr lvl="2"/>
            <a:endParaRPr lang="ko-KR" altLang="en-US" sz="1400" dirty="0"/>
          </a:p>
        </p:txBody>
      </p:sp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75FE9F2C-BC2C-8F37-12DF-ECD8A00A5E82}"/>
              </a:ext>
            </a:extLst>
          </p:cNvPr>
          <p:cNvSpPr txBox="1">
            <a:spLocks/>
          </p:cNvSpPr>
          <p:nvPr/>
        </p:nvSpPr>
        <p:spPr>
          <a:xfrm>
            <a:off x="289932" y="5982511"/>
            <a:ext cx="9924585" cy="11068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ko-KR" altLang="en-US" sz="2400" kern="1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0" lvl="2" indent="0">
              <a:buFont typeface="Arial" panose="020B0604020202020204" pitchFamily="34" charset="0"/>
              <a:buNone/>
            </a:pPr>
            <a:endParaRPr lang="ko-KR" altLang="en-US" sz="1200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A3552E8-9C34-DAD8-55D9-7896D990FBB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86"/>
          <a:stretch/>
        </p:blipFill>
        <p:spPr>
          <a:xfrm>
            <a:off x="5398220" y="1884358"/>
            <a:ext cx="6010189" cy="459138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4A077F0-5269-2E97-ABD6-7E844C5940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8502" y="1472925"/>
            <a:ext cx="3702097" cy="512864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E019763-03E6-19CB-E0FC-45A0F7C38A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04971" y="1373824"/>
            <a:ext cx="1903680" cy="510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2869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C515C8-296D-DA40-2D43-70E48B0765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C5BB4FA-8666-5F51-B9EA-626399CF5F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34D8531-3774-45E9-BAE7-717B59397099}" type="slidenum">
              <a:rPr lang="ko-KR" altLang="en-US" smtClean="0"/>
              <a:pPr/>
              <a:t>25</a:t>
            </a:fld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93688FD3-9265-6AB5-18B7-75D7B51C4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1.5 </a:t>
            </a:r>
            <a:r>
              <a:rPr lang="ko-KR" altLang="en-US" dirty="0"/>
              <a:t>비정상 문제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ACF7BA6-BE87-41DC-014A-23A3433A986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18358" y="956213"/>
            <a:ext cx="10747534" cy="5468453"/>
          </a:xfrm>
        </p:spPr>
        <p:txBody>
          <a:bodyPr>
            <a:normAutofit/>
          </a:bodyPr>
          <a:lstStyle/>
          <a:p>
            <a:r>
              <a:rPr lang="ko-KR" altLang="en-US" dirty="0"/>
              <a:t>실험 시작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9" name="내용 개체 틀 3">
            <a:extLst>
              <a:ext uri="{FF2B5EF4-FFF2-40B4-BE49-F238E27FC236}">
                <a16:creationId xmlns:a16="http://schemas.microsoft.com/office/drawing/2014/main" id="{2F295FB1-8EA5-79D0-ED7E-D58DEE8F2C32}"/>
              </a:ext>
            </a:extLst>
          </p:cNvPr>
          <p:cNvSpPr txBox="1">
            <a:spLocks/>
          </p:cNvSpPr>
          <p:nvPr/>
        </p:nvSpPr>
        <p:spPr>
          <a:xfrm>
            <a:off x="6155473" y="956212"/>
            <a:ext cx="5746595" cy="54684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ko-KR" altLang="en-US" sz="2400" kern="1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  <a:p>
            <a:endParaRPr lang="ko-KR" altLang="en-US" dirty="0"/>
          </a:p>
          <a:p>
            <a:pPr marL="914400" lvl="2" indent="0">
              <a:buFont typeface="Arial" panose="020B0604020202020204" pitchFamily="34" charset="0"/>
              <a:buNone/>
            </a:pPr>
            <a:endParaRPr lang="ko-KR" altLang="en-US" sz="1400" dirty="0"/>
          </a:p>
          <a:p>
            <a:pPr marL="914400" lvl="2" indent="0">
              <a:buNone/>
            </a:pPr>
            <a:endParaRPr lang="ko-KR" altLang="en-US" sz="1400" dirty="0"/>
          </a:p>
          <a:p>
            <a:pPr lvl="2"/>
            <a:endParaRPr lang="ko-KR" altLang="en-US" sz="1400" dirty="0"/>
          </a:p>
        </p:txBody>
      </p:sp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12253F49-1148-7DF2-CC98-2A34F9765E01}"/>
              </a:ext>
            </a:extLst>
          </p:cNvPr>
          <p:cNvSpPr txBox="1">
            <a:spLocks/>
          </p:cNvSpPr>
          <p:nvPr/>
        </p:nvSpPr>
        <p:spPr>
          <a:xfrm>
            <a:off x="289932" y="5982511"/>
            <a:ext cx="9924585" cy="11068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ko-KR" altLang="en-US" sz="2400" kern="1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0" lvl="2" indent="0">
              <a:buFont typeface="Arial" panose="020B0604020202020204" pitchFamily="34" charset="0"/>
              <a:buNone/>
            </a:pPr>
            <a:endParaRPr lang="ko-KR" altLang="en-US" sz="12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1664109-FDA7-5C88-F257-E0FD6F0496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7600" y="1486325"/>
            <a:ext cx="3782606" cy="511524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565D47C-AFFF-13C6-950E-F9EC8CC576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1521" y="1486325"/>
            <a:ext cx="6265158" cy="4676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3049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43E1C2-DB7F-520F-9478-BB7439A45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감사합니다</a:t>
            </a:r>
            <a:r>
              <a:rPr lang="en-US" altLang="ko-KR" b="1" dirty="0"/>
              <a:t>.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499649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9AF006-29E1-3264-DFBF-225B02DFDC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5DC8B45-BE1A-11CF-B675-0407EC8926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34D8531-3774-45E9-BAE7-717B59397099}" type="slidenum">
              <a:rPr lang="ko-KR" altLang="en-US" smtClean="0"/>
              <a:pPr/>
              <a:t>3</a:t>
            </a:fld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55A0335-00AA-4739-D8EA-3ED57833A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1.1 </a:t>
            </a:r>
            <a:r>
              <a:rPr lang="ko-KR" altLang="en-US" dirty="0" err="1"/>
              <a:t>머신러닝</a:t>
            </a:r>
            <a:r>
              <a:rPr lang="ko-KR" altLang="en-US" dirty="0"/>
              <a:t> 분류와 강화학습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8553746-94DF-5C3A-829A-94159D4FA52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18358" y="956213"/>
            <a:ext cx="10747534" cy="5468453"/>
          </a:xfrm>
        </p:spPr>
        <p:txBody>
          <a:bodyPr>
            <a:normAutofit/>
          </a:bodyPr>
          <a:lstStyle/>
          <a:p>
            <a:r>
              <a:rPr lang="ko-KR" altLang="en-US" dirty="0" err="1"/>
              <a:t>머신러닝</a:t>
            </a:r>
            <a:r>
              <a:rPr lang="ko-KR" altLang="en-US" dirty="0"/>
              <a:t> 분류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지도 학습</a:t>
            </a:r>
            <a:r>
              <a:rPr lang="en-US" altLang="ko-KR" dirty="0"/>
              <a:t>: </a:t>
            </a:r>
            <a:r>
              <a:rPr lang="ko-KR" altLang="en-US" dirty="0"/>
              <a:t>입력과 출력</a:t>
            </a:r>
            <a:r>
              <a:rPr lang="en-US" altLang="ko-KR" dirty="0"/>
              <a:t>(</a:t>
            </a:r>
            <a:r>
              <a:rPr lang="ko-KR" altLang="en-US" dirty="0"/>
              <a:t>정답 레이블</a:t>
            </a:r>
            <a:r>
              <a:rPr lang="en-US" altLang="ko-KR" dirty="0"/>
              <a:t>)</a:t>
            </a:r>
            <a:r>
              <a:rPr lang="ko-KR" altLang="en-US" dirty="0"/>
              <a:t>이 쌍으로 존재하는 데이터를 이용하여 입력을 적합한 출력으로 변환하는 방법 학습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비지도 학습</a:t>
            </a:r>
            <a:r>
              <a:rPr lang="en-US" altLang="ko-KR" dirty="0"/>
              <a:t>: </a:t>
            </a:r>
            <a:r>
              <a:rPr lang="ko-KR" altLang="en-US" dirty="0"/>
              <a:t>정답 레이블이 없는 데이터를 이용하여 데이터에 숨어 있는 구조 학습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강화 학습</a:t>
            </a:r>
            <a:r>
              <a:rPr lang="en-US" altLang="ko-KR" dirty="0"/>
              <a:t>: </a:t>
            </a:r>
            <a:r>
              <a:rPr lang="ko-KR" altLang="en-US" dirty="0"/>
              <a:t>에이전트가 환경과 상호작용하면서 수집한 데이터를 바탕으로 더 많은 보상을 얻는 방법 학습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3"/>
            <a:endParaRPr lang="en-US" altLang="ko-KR" sz="1400" dirty="0"/>
          </a:p>
          <a:p>
            <a:pPr lvl="1"/>
            <a:endParaRPr lang="en-US" altLang="ko-KR" sz="1000" dirty="0"/>
          </a:p>
          <a:p>
            <a:pPr marL="914400" lvl="2" indent="0">
              <a:buNone/>
            </a:pPr>
            <a:endParaRPr lang="en-US" altLang="ko-KR" sz="1400" dirty="0"/>
          </a:p>
          <a:p>
            <a:pPr lvl="2"/>
            <a:endParaRPr lang="en-US" altLang="ko-KR" sz="1400" dirty="0"/>
          </a:p>
          <a:p>
            <a:pPr lvl="2"/>
            <a:endParaRPr lang="en-US" altLang="ko-KR" sz="1400" dirty="0"/>
          </a:p>
        </p:txBody>
      </p:sp>
      <p:sp>
        <p:nvSpPr>
          <p:cNvPr id="9" name="내용 개체 틀 3">
            <a:extLst>
              <a:ext uri="{FF2B5EF4-FFF2-40B4-BE49-F238E27FC236}">
                <a16:creationId xmlns:a16="http://schemas.microsoft.com/office/drawing/2014/main" id="{6DB78B3A-DD6A-6AF4-14D2-15CFF5A824EA}"/>
              </a:ext>
            </a:extLst>
          </p:cNvPr>
          <p:cNvSpPr txBox="1">
            <a:spLocks/>
          </p:cNvSpPr>
          <p:nvPr/>
        </p:nvSpPr>
        <p:spPr>
          <a:xfrm>
            <a:off x="6155473" y="956212"/>
            <a:ext cx="5746595" cy="54684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ko-KR" altLang="en-US" sz="2400" kern="1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  <a:p>
            <a:endParaRPr lang="ko-KR" altLang="en-US" dirty="0"/>
          </a:p>
          <a:p>
            <a:pPr marL="914400" lvl="2" indent="0">
              <a:buFont typeface="Arial" panose="020B0604020202020204" pitchFamily="34" charset="0"/>
              <a:buNone/>
            </a:pPr>
            <a:endParaRPr lang="ko-KR" altLang="en-US" sz="1400" dirty="0"/>
          </a:p>
          <a:p>
            <a:pPr marL="914400" lvl="2" indent="0">
              <a:buNone/>
            </a:pPr>
            <a:endParaRPr lang="ko-KR" altLang="en-US" sz="1400" dirty="0"/>
          </a:p>
          <a:p>
            <a:pPr lvl="2"/>
            <a:endParaRPr lang="ko-KR" altLang="en-US" sz="1400" dirty="0"/>
          </a:p>
        </p:txBody>
      </p:sp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121F0FA5-9DD3-8EB3-F24D-22D4458D8DE7}"/>
              </a:ext>
            </a:extLst>
          </p:cNvPr>
          <p:cNvSpPr txBox="1">
            <a:spLocks/>
          </p:cNvSpPr>
          <p:nvPr/>
        </p:nvSpPr>
        <p:spPr>
          <a:xfrm>
            <a:off x="289932" y="5982511"/>
            <a:ext cx="9924585" cy="11068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ko-KR" altLang="en-US" sz="2400" kern="1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0" lvl="2" indent="0">
              <a:buFont typeface="Arial" panose="020B0604020202020204" pitchFamily="34" charset="0"/>
              <a:buNone/>
            </a:pP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8292584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A36FB7-F59F-B668-349C-96B7B20583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3AA21FD-88CE-1197-AD7B-2896B9957D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34D8531-3774-45E9-BAE7-717B59397099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F5BC2678-47E1-C0AD-036A-6F788CD99A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1.1 </a:t>
            </a:r>
            <a:r>
              <a:rPr lang="ko-KR" altLang="en-US" dirty="0" err="1"/>
              <a:t>머신러닝</a:t>
            </a:r>
            <a:r>
              <a:rPr lang="ko-KR" altLang="en-US" dirty="0"/>
              <a:t> 분류와 강화학습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06D8DE8-7847-3208-F7A7-F1F8F7B299A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18358" y="956213"/>
            <a:ext cx="10747534" cy="5468453"/>
          </a:xfrm>
        </p:spPr>
        <p:txBody>
          <a:bodyPr>
            <a:normAutofit/>
          </a:bodyPr>
          <a:lstStyle/>
          <a:p>
            <a:r>
              <a:rPr lang="ko-KR" altLang="en-US" dirty="0"/>
              <a:t>강화학습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Agent: </a:t>
            </a:r>
            <a:r>
              <a:rPr lang="ko-KR" altLang="en-US" dirty="0"/>
              <a:t>행동 주체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Environment: </a:t>
            </a:r>
            <a:r>
              <a:rPr lang="ko-KR" altLang="en-US" dirty="0"/>
              <a:t>환경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State: </a:t>
            </a:r>
            <a:r>
              <a:rPr lang="ko-KR" altLang="en-US" dirty="0"/>
              <a:t>상태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Action: </a:t>
            </a:r>
            <a:r>
              <a:rPr lang="ko-KR" altLang="en-US" dirty="0"/>
              <a:t>행동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Reward: </a:t>
            </a:r>
            <a:r>
              <a:rPr lang="ko-KR" altLang="en-US" dirty="0"/>
              <a:t>보상</a:t>
            </a:r>
            <a:endParaRPr lang="en-US" altLang="ko-KR" dirty="0"/>
          </a:p>
        </p:txBody>
      </p:sp>
      <p:sp>
        <p:nvSpPr>
          <p:cNvPr id="9" name="내용 개체 틀 3">
            <a:extLst>
              <a:ext uri="{FF2B5EF4-FFF2-40B4-BE49-F238E27FC236}">
                <a16:creationId xmlns:a16="http://schemas.microsoft.com/office/drawing/2014/main" id="{7B6CD2B1-37D1-A3B9-E137-C0904C9BD66B}"/>
              </a:ext>
            </a:extLst>
          </p:cNvPr>
          <p:cNvSpPr txBox="1">
            <a:spLocks/>
          </p:cNvSpPr>
          <p:nvPr/>
        </p:nvSpPr>
        <p:spPr>
          <a:xfrm>
            <a:off x="6155473" y="956212"/>
            <a:ext cx="5746595" cy="54684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ko-KR" altLang="en-US" sz="2400" kern="1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  <a:p>
            <a:endParaRPr lang="ko-KR" altLang="en-US" dirty="0"/>
          </a:p>
          <a:p>
            <a:pPr marL="914400" lvl="2" indent="0">
              <a:buFont typeface="Arial" panose="020B0604020202020204" pitchFamily="34" charset="0"/>
              <a:buNone/>
            </a:pPr>
            <a:endParaRPr lang="ko-KR" altLang="en-US" sz="1400" dirty="0"/>
          </a:p>
          <a:p>
            <a:pPr marL="914400" lvl="2" indent="0">
              <a:buNone/>
            </a:pPr>
            <a:endParaRPr lang="ko-KR" altLang="en-US" sz="1400" dirty="0"/>
          </a:p>
          <a:p>
            <a:pPr lvl="2"/>
            <a:endParaRPr lang="ko-KR" altLang="en-US" sz="1400" dirty="0"/>
          </a:p>
        </p:txBody>
      </p:sp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E497CF47-077D-C677-0514-34DFB96B810E}"/>
              </a:ext>
            </a:extLst>
          </p:cNvPr>
          <p:cNvSpPr txBox="1">
            <a:spLocks/>
          </p:cNvSpPr>
          <p:nvPr/>
        </p:nvSpPr>
        <p:spPr>
          <a:xfrm>
            <a:off x="289932" y="5982511"/>
            <a:ext cx="9924585" cy="11068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ko-KR" altLang="en-US" sz="2400" kern="1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0" lvl="2" indent="0">
              <a:buFont typeface="Arial" panose="020B0604020202020204" pitchFamily="34" charset="0"/>
              <a:buNone/>
            </a:pPr>
            <a:endParaRPr lang="ko-KR" altLang="en-US" sz="1200" dirty="0"/>
          </a:p>
        </p:txBody>
      </p:sp>
      <p:pic>
        <p:nvPicPr>
          <p:cNvPr id="7" name="그림 6" descr="텍스트, 스크린샷, 폰트, 라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958544B8-552E-637C-2D06-1BBB3AD36E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7111" y="1825057"/>
            <a:ext cx="6246979" cy="1757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7831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D42C34-A130-378D-FBAF-B93C0198DB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14F929D-49F4-66D0-997A-2C98C36AE3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34D8531-3774-45E9-BAE7-717B59397099}" type="slidenum">
              <a:rPr lang="ko-KR" altLang="en-US" smtClean="0"/>
              <a:pPr/>
              <a:t>5</a:t>
            </a:fld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69B7E2DB-A5EE-3EC7-1E29-3BF7FFCBD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1.2 </a:t>
            </a:r>
            <a:r>
              <a:rPr lang="ko-KR" altLang="en-US" dirty="0" err="1"/>
              <a:t>밴디트</a:t>
            </a:r>
            <a:r>
              <a:rPr lang="ko-KR" altLang="en-US" dirty="0"/>
              <a:t> 문제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2D23438-ABAA-518C-78F0-048F41C2D4F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18358" y="956213"/>
            <a:ext cx="10747534" cy="5468453"/>
          </a:xfrm>
        </p:spPr>
        <p:txBody>
          <a:bodyPr>
            <a:normAutofit/>
          </a:bodyPr>
          <a:lstStyle/>
          <a:p>
            <a:r>
              <a:rPr lang="ko-KR" altLang="en-US" dirty="0" err="1"/>
              <a:t>밴디트</a:t>
            </a:r>
            <a:r>
              <a:rPr lang="ko-KR" altLang="en-US" dirty="0"/>
              <a:t> 문제</a:t>
            </a:r>
            <a:r>
              <a:rPr lang="en-US" altLang="ko-KR" dirty="0"/>
              <a:t> (Multi-armed bandit problem)</a:t>
            </a:r>
          </a:p>
          <a:p>
            <a:pPr lvl="1"/>
            <a:endParaRPr lang="en-US" altLang="ko-KR" dirty="0"/>
          </a:p>
        </p:txBody>
      </p:sp>
      <p:sp>
        <p:nvSpPr>
          <p:cNvPr id="9" name="내용 개체 틀 3">
            <a:extLst>
              <a:ext uri="{FF2B5EF4-FFF2-40B4-BE49-F238E27FC236}">
                <a16:creationId xmlns:a16="http://schemas.microsoft.com/office/drawing/2014/main" id="{01702701-BD58-AA25-3476-10468F9CC19F}"/>
              </a:ext>
            </a:extLst>
          </p:cNvPr>
          <p:cNvSpPr txBox="1">
            <a:spLocks/>
          </p:cNvSpPr>
          <p:nvPr/>
        </p:nvSpPr>
        <p:spPr>
          <a:xfrm>
            <a:off x="6155473" y="956212"/>
            <a:ext cx="5746595" cy="54684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ko-KR" altLang="en-US" sz="2400" kern="1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  <a:p>
            <a:endParaRPr lang="ko-KR" altLang="en-US" dirty="0"/>
          </a:p>
          <a:p>
            <a:pPr marL="914400" lvl="2" indent="0">
              <a:buFont typeface="Arial" panose="020B0604020202020204" pitchFamily="34" charset="0"/>
              <a:buNone/>
            </a:pPr>
            <a:endParaRPr lang="ko-KR" altLang="en-US" sz="1400" dirty="0"/>
          </a:p>
          <a:p>
            <a:pPr marL="914400" lvl="2" indent="0">
              <a:buNone/>
            </a:pPr>
            <a:endParaRPr lang="ko-KR" altLang="en-US" sz="1400" dirty="0"/>
          </a:p>
          <a:p>
            <a:pPr lvl="2"/>
            <a:endParaRPr lang="ko-KR" altLang="en-US" sz="1400" dirty="0"/>
          </a:p>
        </p:txBody>
      </p:sp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F9E6673E-CD25-39F0-8719-CBA27369D50B}"/>
              </a:ext>
            </a:extLst>
          </p:cNvPr>
          <p:cNvSpPr txBox="1">
            <a:spLocks/>
          </p:cNvSpPr>
          <p:nvPr/>
        </p:nvSpPr>
        <p:spPr>
          <a:xfrm>
            <a:off x="289932" y="5982511"/>
            <a:ext cx="9924585" cy="11068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ko-KR" altLang="en-US" sz="2400" kern="1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0" lvl="2" indent="0">
              <a:buFont typeface="Arial" panose="020B0604020202020204" pitchFamily="34" charset="0"/>
              <a:buNone/>
            </a:pPr>
            <a:endParaRPr lang="ko-KR" altLang="en-US" sz="1200" dirty="0"/>
          </a:p>
        </p:txBody>
      </p:sp>
      <p:pic>
        <p:nvPicPr>
          <p:cNvPr id="8" name="그림 7" descr="텍스트, 폰트, 스크린샷, 라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C1400E27-3CA8-9CF3-8353-701C9F4BA1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891" y="1716888"/>
            <a:ext cx="6020479" cy="1667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3638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65636D-E164-1933-E0C0-8EB22B11E3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9054B72-7F1D-C90B-4D42-C96FBEFD9B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34D8531-3774-45E9-BAE7-717B59397099}" type="slidenum">
              <a:rPr lang="ko-KR" altLang="en-US" smtClean="0"/>
              <a:pPr/>
              <a:t>6</a:t>
            </a:fld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88C6E65E-3AA2-2CD2-932A-4B29C1653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1.2 </a:t>
            </a:r>
            <a:r>
              <a:rPr lang="ko-KR" altLang="en-US" dirty="0" err="1"/>
              <a:t>밴디트</a:t>
            </a:r>
            <a:r>
              <a:rPr lang="ko-KR" altLang="en-US" dirty="0"/>
              <a:t> 문제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26CD2BD-AF68-DDF4-3F38-99217CD52EC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18358" y="956213"/>
            <a:ext cx="10747534" cy="5468453"/>
          </a:xfrm>
        </p:spPr>
        <p:txBody>
          <a:bodyPr>
            <a:normAutofit/>
          </a:bodyPr>
          <a:lstStyle/>
          <a:p>
            <a:r>
              <a:rPr lang="ko-KR" altLang="en-US" dirty="0"/>
              <a:t>확률분포표 </a:t>
            </a:r>
            <a:r>
              <a:rPr lang="en-US" altLang="ko-KR" dirty="0"/>
              <a:t>(Probability Distribution Table)</a:t>
            </a:r>
          </a:p>
          <a:p>
            <a:pPr lvl="1"/>
            <a:endParaRPr lang="en-US" altLang="ko-KR" dirty="0"/>
          </a:p>
        </p:txBody>
      </p:sp>
      <p:sp>
        <p:nvSpPr>
          <p:cNvPr id="9" name="내용 개체 틀 3">
            <a:extLst>
              <a:ext uri="{FF2B5EF4-FFF2-40B4-BE49-F238E27FC236}">
                <a16:creationId xmlns:a16="http://schemas.microsoft.com/office/drawing/2014/main" id="{EAF71325-A672-CC14-7347-F96B01426D7A}"/>
              </a:ext>
            </a:extLst>
          </p:cNvPr>
          <p:cNvSpPr txBox="1">
            <a:spLocks/>
          </p:cNvSpPr>
          <p:nvPr/>
        </p:nvSpPr>
        <p:spPr>
          <a:xfrm>
            <a:off x="6155473" y="956212"/>
            <a:ext cx="5746595" cy="54684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ko-KR" altLang="en-US" sz="2400" kern="1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  <a:p>
            <a:endParaRPr lang="ko-KR" altLang="en-US" dirty="0"/>
          </a:p>
          <a:p>
            <a:pPr marL="914400" lvl="2" indent="0">
              <a:buFont typeface="Arial" panose="020B0604020202020204" pitchFamily="34" charset="0"/>
              <a:buNone/>
            </a:pPr>
            <a:endParaRPr lang="ko-KR" altLang="en-US" sz="1400" dirty="0"/>
          </a:p>
          <a:p>
            <a:pPr marL="914400" lvl="2" indent="0">
              <a:buNone/>
            </a:pPr>
            <a:endParaRPr lang="ko-KR" altLang="en-US" sz="1400" dirty="0"/>
          </a:p>
          <a:p>
            <a:pPr lvl="2"/>
            <a:endParaRPr lang="ko-KR" altLang="en-US" sz="1400" dirty="0"/>
          </a:p>
        </p:txBody>
      </p:sp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13D60AA4-320C-EDB1-98FD-E771BBBFD0CB}"/>
              </a:ext>
            </a:extLst>
          </p:cNvPr>
          <p:cNvSpPr txBox="1">
            <a:spLocks/>
          </p:cNvSpPr>
          <p:nvPr/>
        </p:nvSpPr>
        <p:spPr>
          <a:xfrm>
            <a:off x="289932" y="5982511"/>
            <a:ext cx="9924585" cy="11068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ko-KR" altLang="en-US" sz="2400" kern="1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0" lvl="2" indent="0">
              <a:buFont typeface="Arial" panose="020B0604020202020204" pitchFamily="34" charset="0"/>
              <a:buNone/>
            </a:pPr>
            <a:endParaRPr lang="ko-KR" altLang="en-US" sz="1200" dirty="0"/>
          </a:p>
        </p:txBody>
      </p:sp>
      <p:pic>
        <p:nvPicPr>
          <p:cNvPr id="7" name="그림 6" descr="텍스트, 스크린샷, 폰트, 라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8B63881B-7234-498B-138B-B2E6B2C610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4659" y="1680492"/>
            <a:ext cx="7884188" cy="1556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7049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965055-8B4A-AC6E-DB4A-0BFEBFF87D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4A18CB4-F279-8B49-EF4E-5AB06D30D7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34D8531-3774-45E9-BAE7-717B59397099}" type="slidenum">
              <a:rPr lang="ko-KR" altLang="en-US" smtClean="0"/>
              <a:pPr/>
              <a:t>7</a:t>
            </a:fld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1FFAF722-D789-D37B-6C89-C45C6752D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1.2 </a:t>
            </a:r>
            <a:r>
              <a:rPr lang="ko-KR" altLang="en-US" dirty="0" err="1"/>
              <a:t>밴디트</a:t>
            </a:r>
            <a:r>
              <a:rPr lang="ko-KR" altLang="en-US" dirty="0"/>
              <a:t> 문제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7FFFE41-4BDE-77B0-7C1F-50B97C3DF06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18358" y="956213"/>
            <a:ext cx="10747534" cy="5468453"/>
          </a:xfrm>
        </p:spPr>
        <p:txBody>
          <a:bodyPr>
            <a:normAutofit/>
          </a:bodyPr>
          <a:lstStyle/>
          <a:p>
            <a:r>
              <a:rPr lang="ko-KR" altLang="en-US" dirty="0"/>
              <a:t>행동 가치 </a:t>
            </a:r>
            <a:r>
              <a:rPr lang="en-US" altLang="ko-KR" dirty="0"/>
              <a:t>(Action Value)</a:t>
            </a:r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행동의 결과로 얻는 보상의 </a:t>
            </a:r>
            <a:r>
              <a:rPr lang="ko-KR" altLang="en-US" dirty="0" err="1"/>
              <a:t>기대값</a:t>
            </a:r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9" name="내용 개체 틀 3">
            <a:extLst>
              <a:ext uri="{FF2B5EF4-FFF2-40B4-BE49-F238E27FC236}">
                <a16:creationId xmlns:a16="http://schemas.microsoft.com/office/drawing/2014/main" id="{0D936196-C4C0-E005-01DE-6306FF095F28}"/>
              </a:ext>
            </a:extLst>
          </p:cNvPr>
          <p:cNvSpPr txBox="1">
            <a:spLocks/>
          </p:cNvSpPr>
          <p:nvPr/>
        </p:nvSpPr>
        <p:spPr>
          <a:xfrm>
            <a:off x="6155473" y="956212"/>
            <a:ext cx="5746595" cy="54684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ko-KR" altLang="en-US" sz="2400" kern="1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  <a:p>
            <a:endParaRPr lang="ko-KR" altLang="en-US" dirty="0"/>
          </a:p>
          <a:p>
            <a:pPr marL="914400" lvl="2" indent="0">
              <a:buFont typeface="Arial" panose="020B0604020202020204" pitchFamily="34" charset="0"/>
              <a:buNone/>
            </a:pPr>
            <a:endParaRPr lang="ko-KR" altLang="en-US" sz="1400" dirty="0"/>
          </a:p>
          <a:p>
            <a:pPr marL="914400" lvl="2" indent="0">
              <a:buNone/>
            </a:pPr>
            <a:endParaRPr lang="ko-KR" altLang="en-US" sz="1400" dirty="0"/>
          </a:p>
          <a:p>
            <a:pPr lvl="2"/>
            <a:endParaRPr lang="ko-KR" altLang="en-US" sz="1400" dirty="0"/>
          </a:p>
        </p:txBody>
      </p:sp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A0BB5BAB-9235-CD09-6C3B-096318581A75}"/>
              </a:ext>
            </a:extLst>
          </p:cNvPr>
          <p:cNvSpPr txBox="1">
            <a:spLocks/>
          </p:cNvSpPr>
          <p:nvPr/>
        </p:nvSpPr>
        <p:spPr>
          <a:xfrm>
            <a:off x="289932" y="5982511"/>
            <a:ext cx="9924585" cy="11068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ko-KR" altLang="en-US" sz="2400" kern="1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0" lvl="2" indent="0">
              <a:buFont typeface="Arial" panose="020B0604020202020204" pitchFamily="34" charset="0"/>
              <a:buNone/>
            </a:pPr>
            <a:endParaRPr lang="ko-KR" altLang="en-US" sz="12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9D1F841-973B-15DA-1A29-EE5306215D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0475" y="2352967"/>
            <a:ext cx="1991003" cy="40010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DFA3EE8E-7618-BFB3-CB99-2441CA8325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3380" y="4337277"/>
            <a:ext cx="1590897" cy="371527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CAAD7883-CE57-988E-0D9F-CE63986181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7762" y="2328152"/>
            <a:ext cx="695422" cy="419158"/>
          </a:xfrm>
          <a:prstGeom prst="rect">
            <a:avLst/>
          </a:prstGeom>
        </p:spPr>
      </p:pic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5BF99226-F2F4-DB39-6F83-F4530450DF59}"/>
              </a:ext>
            </a:extLst>
          </p:cNvPr>
          <p:cNvCxnSpPr>
            <a:cxnSpLocks/>
          </p:cNvCxnSpPr>
          <p:nvPr/>
        </p:nvCxnSpPr>
        <p:spPr>
          <a:xfrm flipH="1">
            <a:off x="3969904" y="2540417"/>
            <a:ext cx="1439656" cy="97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0C3E3D22-1486-323C-FC8B-4F25A17B7726}"/>
              </a:ext>
            </a:extLst>
          </p:cNvPr>
          <p:cNvSpPr txBox="1"/>
          <p:nvPr/>
        </p:nvSpPr>
        <p:spPr>
          <a:xfrm>
            <a:off x="4209639" y="2568407"/>
            <a:ext cx="929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추정치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62F6C3C2-11DA-CD84-CB1D-70E95FA7C8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29310" y="4832538"/>
            <a:ext cx="990738" cy="390580"/>
          </a:xfrm>
          <a:prstGeom prst="rect">
            <a:avLst/>
          </a:prstGeom>
        </p:spPr>
      </p:pic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5A81FC5A-9160-37D2-5347-F23DD60C719B}"/>
              </a:ext>
            </a:extLst>
          </p:cNvPr>
          <p:cNvCxnSpPr>
            <a:cxnSpLocks/>
          </p:cNvCxnSpPr>
          <p:nvPr/>
        </p:nvCxnSpPr>
        <p:spPr>
          <a:xfrm>
            <a:off x="3104350" y="3004457"/>
            <a:ext cx="0" cy="10757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7FDCC70F-FC75-A8D4-5400-9AD9511B8505}"/>
              </a:ext>
            </a:extLst>
          </p:cNvPr>
          <p:cNvSpPr txBox="1"/>
          <p:nvPr/>
        </p:nvSpPr>
        <p:spPr>
          <a:xfrm>
            <a:off x="4388055" y="4339472"/>
            <a:ext cx="4041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행동 </a:t>
            </a:r>
            <a:r>
              <a:rPr lang="en-US" altLang="ko-KR" dirty="0"/>
              <a:t>a</a:t>
            </a:r>
            <a:r>
              <a:rPr lang="ko-KR" altLang="en-US" dirty="0"/>
              <a:t>를 선택했을 때의 보상 </a:t>
            </a:r>
            <a:r>
              <a:rPr lang="ko-KR" altLang="en-US" dirty="0" err="1"/>
              <a:t>기대값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493167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DF6019-A0AA-2002-B796-FB1D48E206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254DE86-F908-82C7-FA71-A7C362BDD7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34D8531-3774-45E9-BAE7-717B59397099}" type="slidenum">
              <a:rPr lang="ko-KR" altLang="en-US" smtClean="0"/>
              <a:pPr/>
              <a:t>8</a:t>
            </a:fld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2EC81D38-0FBF-CCA5-74E0-2BD38F966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1.2 </a:t>
            </a:r>
            <a:r>
              <a:rPr lang="ko-KR" altLang="en-US" dirty="0" err="1"/>
              <a:t>밴디트</a:t>
            </a:r>
            <a:r>
              <a:rPr lang="ko-KR" altLang="en-US" dirty="0"/>
              <a:t> 문제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996D028-7BEF-AC95-70DB-BE8FC82DD9B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18358" y="956213"/>
            <a:ext cx="10747534" cy="5468453"/>
          </a:xfrm>
        </p:spPr>
        <p:txBody>
          <a:bodyPr>
            <a:normAutofit/>
          </a:bodyPr>
          <a:lstStyle/>
          <a:p>
            <a:r>
              <a:rPr lang="ko-KR" altLang="en-US" dirty="0"/>
              <a:t>행동 가치 </a:t>
            </a:r>
            <a:r>
              <a:rPr lang="en-US" altLang="ko-KR" dirty="0"/>
              <a:t>(Action Value)</a:t>
            </a:r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행동의 결과로 얻는 보상의 </a:t>
            </a:r>
            <a:r>
              <a:rPr lang="ko-KR" altLang="en-US" dirty="0" err="1"/>
              <a:t>기대값</a:t>
            </a:r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9" name="내용 개체 틀 3">
            <a:extLst>
              <a:ext uri="{FF2B5EF4-FFF2-40B4-BE49-F238E27FC236}">
                <a16:creationId xmlns:a16="http://schemas.microsoft.com/office/drawing/2014/main" id="{534E70D1-B62E-FB9D-68D2-330B814EBAC2}"/>
              </a:ext>
            </a:extLst>
          </p:cNvPr>
          <p:cNvSpPr txBox="1">
            <a:spLocks/>
          </p:cNvSpPr>
          <p:nvPr/>
        </p:nvSpPr>
        <p:spPr>
          <a:xfrm>
            <a:off x="6155473" y="956212"/>
            <a:ext cx="5746595" cy="54684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ko-KR" altLang="en-US" sz="2400" kern="1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  <a:p>
            <a:endParaRPr lang="ko-KR" altLang="en-US" dirty="0"/>
          </a:p>
          <a:p>
            <a:pPr marL="914400" lvl="2" indent="0">
              <a:buFont typeface="Arial" panose="020B0604020202020204" pitchFamily="34" charset="0"/>
              <a:buNone/>
            </a:pPr>
            <a:endParaRPr lang="ko-KR" altLang="en-US" sz="1400" dirty="0"/>
          </a:p>
          <a:p>
            <a:pPr marL="914400" lvl="2" indent="0">
              <a:buNone/>
            </a:pPr>
            <a:endParaRPr lang="ko-KR" altLang="en-US" sz="1400" dirty="0"/>
          </a:p>
          <a:p>
            <a:pPr lvl="2"/>
            <a:endParaRPr lang="ko-KR" altLang="en-US" sz="1400" dirty="0"/>
          </a:p>
        </p:txBody>
      </p:sp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33CC7FA3-7D12-9AA8-3489-3E89670FF37A}"/>
              </a:ext>
            </a:extLst>
          </p:cNvPr>
          <p:cNvSpPr txBox="1">
            <a:spLocks/>
          </p:cNvSpPr>
          <p:nvPr/>
        </p:nvSpPr>
        <p:spPr>
          <a:xfrm>
            <a:off x="289932" y="5982511"/>
            <a:ext cx="9924585" cy="11068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ko-KR" altLang="en-US" sz="2400" kern="1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0" lvl="2" indent="0">
              <a:buFont typeface="Arial" panose="020B0604020202020204" pitchFamily="34" charset="0"/>
              <a:buNone/>
            </a:pPr>
            <a:endParaRPr lang="ko-KR" altLang="en-US" sz="12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CECEB3F-76AB-998C-D06B-416C2EE2EB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0475" y="2352967"/>
            <a:ext cx="1991003" cy="40010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8B8D4513-139E-679F-4F62-A07E72CA0F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3380" y="4337277"/>
            <a:ext cx="1590897" cy="371527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3D983848-179A-DD84-5B46-154C01E82B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7762" y="2328152"/>
            <a:ext cx="695422" cy="419158"/>
          </a:xfrm>
          <a:prstGeom prst="rect">
            <a:avLst/>
          </a:prstGeom>
        </p:spPr>
      </p:pic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BDD973C6-4C86-AAC2-62A8-F5B92998186A}"/>
              </a:ext>
            </a:extLst>
          </p:cNvPr>
          <p:cNvCxnSpPr>
            <a:cxnSpLocks/>
          </p:cNvCxnSpPr>
          <p:nvPr/>
        </p:nvCxnSpPr>
        <p:spPr>
          <a:xfrm flipH="1">
            <a:off x="3969904" y="2540417"/>
            <a:ext cx="1439656" cy="97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AF9BEFA4-9CA8-279B-A772-E1C77CA54E64}"/>
              </a:ext>
            </a:extLst>
          </p:cNvPr>
          <p:cNvSpPr txBox="1"/>
          <p:nvPr/>
        </p:nvSpPr>
        <p:spPr>
          <a:xfrm>
            <a:off x="4209639" y="2568407"/>
            <a:ext cx="929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추정치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FAE313D6-0342-78FC-739E-C4A7410170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29310" y="4832538"/>
            <a:ext cx="990738" cy="390580"/>
          </a:xfrm>
          <a:prstGeom prst="rect">
            <a:avLst/>
          </a:prstGeom>
        </p:spPr>
      </p:pic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99CBE495-2FCE-3933-03F2-7041F79D0CD1}"/>
              </a:ext>
            </a:extLst>
          </p:cNvPr>
          <p:cNvCxnSpPr>
            <a:cxnSpLocks/>
          </p:cNvCxnSpPr>
          <p:nvPr/>
        </p:nvCxnSpPr>
        <p:spPr>
          <a:xfrm>
            <a:off x="3104350" y="3004457"/>
            <a:ext cx="0" cy="10757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6837FEC8-0D10-1B47-F4BF-41BACEADEA3B}"/>
              </a:ext>
            </a:extLst>
          </p:cNvPr>
          <p:cNvSpPr txBox="1"/>
          <p:nvPr/>
        </p:nvSpPr>
        <p:spPr>
          <a:xfrm>
            <a:off x="4388055" y="4339472"/>
            <a:ext cx="4041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행동 </a:t>
            </a:r>
            <a:r>
              <a:rPr lang="en-US" altLang="ko-KR" dirty="0"/>
              <a:t>a</a:t>
            </a:r>
            <a:r>
              <a:rPr lang="ko-KR" altLang="en-US" dirty="0"/>
              <a:t>를 선택했을 때의 보상 </a:t>
            </a:r>
            <a:r>
              <a:rPr lang="ko-KR" altLang="en-US" dirty="0" err="1"/>
              <a:t>기대값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833646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1F68D4-E61C-1059-2A45-E090460D37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EEB0248-F0D1-2DF5-5C43-25D3949FFE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34D8531-3774-45E9-BAE7-717B59397099}" type="slidenum">
              <a:rPr lang="ko-KR" altLang="en-US" smtClean="0"/>
              <a:pPr/>
              <a:t>9</a:t>
            </a:fld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48839ACD-631F-26E4-41F5-3D0CEE833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1.3 </a:t>
            </a:r>
            <a:r>
              <a:rPr lang="ko-KR" altLang="en-US" dirty="0" err="1"/>
              <a:t>밴디트</a:t>
            </a:r>
            <a:r>
              <a:rPr lang="ko-KR" altLang="en-US" dirty="0"/>
              <a:t> 알고리즘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B1BBB57-C290-96C7-0D86-5EFD70AE4AB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18358" y="956213"/>
            <a:ext cx="10747534" cy="5468453"/>
          </a:xfrm>
        </p:spPr>
        <p:txBody>
          <a:bodyPr>
            <a:normAutofit/>
          </a:bodyPr>
          <a:lstStyle/>
          <a:p>
            <a:r>
              <a:rPr lang="ko-KR" altLang="en-US" dirty="0"/>
              <a:t>가치 추정 방법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9" name="내용 개체 틀 3">
            <a:extLst>
              <a:ext uri="{FF2B5EF4-FFF2-40B4-BE49-F238E27FC236}">
                <a16:creationId xmlns:a16="http://schemas.microsoft.com/office/drawing/2014/main" id="{7629AE29-48AB-61FA-ED0C-C02B53286F8B}"/>
              </a:ext>
            </a:extLst>
          </p:cNvPr>
          <p:cNvSpPr txBox="1">
            <a:spLocks/>
          </p:cNvSpPr>
          <p:nvPr/>
        </p:nvSpPr>
        <p:spPr>
          <a:xfrm>
            <a:off x="6155473" y="956212"/>
            <a:ext cx="5746595" cy="54684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ko-KR" altLang="en-US" sz="2400" kern="1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  <a:p>
            <a:endParaRPr lang="ko-KR" altLang="en-US" dirty="0"/>
          </a:p>
          <a:p>
            <a:pPr marL="914400" lvl="2" indent="0">
              <a:buFont typeface="Arial" panose="020B0604020202020204" pitchFamily="34" charset="0"/>
              <a:buNone/>
            </a:pPr>
            <a:endParaRPr lang="ko-KR" altLang="en-US" sz="1400" dirty="0"/>
          </a:p>
          <a:p>
            <a:pPr marL="914400" lvl="2" indent="0">
              <a:buNone/>
            </a:pPr>
            <a:endParaRPr lang="ko-KR" altLang="en-US" sz="1400" dirty="0"/>
          </a:p>
          <a:p>
            <a:pPr lvl="2"/>
            <a:endParaRPr lang="ko-KR" altLang="en-US" sz="1400" dirty="0"/>
          </a:p>
        </p:txBody>
      </p:sp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1BE43EAE-D170-08CA-749D-AD2EABB94CCA}"/>
              </a:ext>
            </a:extLst>
          </p:cNvPr>
          <p:cNvSpPr txBox="1">
            <a:spLocks/>
          </p:cNvSpPr>
          <p:nvPr/>
        </p:nvSpPr>
        <p:spPr>
          <a:xfrm>
            <a:off x="289932" y="5982511"/>
            <a:ext cx="9924585" cy="11068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ko-KR" altLang="en-US" sz="2400" kern="1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0" lvl="2" indent="0">
              <a:buFont typeface="Arial" panose="020B0604020202020204" pitchFamily="34" charset="0"/>
              <a:buNone/>
            </a:pPr>
            <a:endParaRPr lang="ko-KR" altLang="en-US" sz="1200" dirty="0"/>
          </a:p>
        </p:txBody>
      </p:sp>
      <p:pic>
        <p:nvPicPr>
          <p:cNvPr id="7" name="그림 6" descr="텍스트, 스크린샷, 폰트, 라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F7501E6A-BAC8-68AC-BC22-DB7B97C773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2397" y="1725190"/>
            <a:ext cx="6233128" cy="199388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15F6854-EBBE-FE5A-8CD8-EE1CC1FDAD6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5346" r="35263"/>
          <a:stretch/>
        </p:blipFill>
        <p:spPr>
          <a:xfrm>
            <a:off x="3588444" y="4011619"/>
            <a:ext cx="3012141" cy="952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073594"/>
      </p:ext>
    </p:extLst>
  </p:cSld>
  <p:clrMapOvr>
    <a:masterClrMapping/>
  </p:clrMapOvr>
</p:sld>
</file>

<file path=ppt/theme/theme1.xml><?xml version="1.0" encoding="utf-8"?>
<a:theme xmlns:a="http://schemas.openxmlformats.org/drawingml/2006/main" name="SNUH_테마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NUH_테마0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NUH_테마03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129293</TotalTime>
  <Words>381</Words>
  <Application>Microsoft Office PowerPoint</Application>
  <PresentationFormat>와이드스크린</PresentationFormat>
  <Paragraphs>231</Paragraphs>
  <Slides>26</Slides>
  <Notes>26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26</vt:i4>
      </vt:variant>
    </vt:vector>
  </HeadingPairs>
  <TitlesOfParts>
    <vt:vector size="31" baseType="lpstr">
      <vt:lpstr>맑은 고딕</vt:lpstr>
      <vt:lpstr>Arial</vt:lpstr>
      <vt:lpstr>SNUH_테마01</vt:lpstr>
      <vt:lpstr>SNUH_테마02</vt:lpstr>
      <vt:lpstr>SNUH_테마03</vt:lpstr>
      <vt:lpstr>Reinforcement Learning Study Chapter 1. 밴디트 문제</vt:lpstr>
      <vt:lpstr>PowerPoint 프레젠테이션</vt:lpstr>
      <vt:lpstr>1.1 머신러닝 분류와 강화학습</vt:lpstr>
      <vt:lpstr>1.1 머신러닝 분류와 강화학습</vt:lpstr>
      <vt:lpstr>1.2 밴디트 문제</vt:lpstr>
      <vt:lpstr>1.2 밴디트 문제</vt:lpstr>
      <vt:lpstr>1.2 밴디트 문제</vt:lpstr>
      <vt:lpstr>1.2 밴디트 문제</vt:lpstr>
      <vt:lpstr>1.3 밴디트 알고리즘</vt:lpstr>
      <vt:lpstr>1.3 밴디트 알고리즘</vt:lpstr>
      <vt:lpstr>1.3 밴디트 알고리즘</vt:lpstr>
      <vt:lpstr>1.4 밴디트 알고리즘 구현</vt:lpstr>
      <vt:lpstr>1.4 밴디트 알고리즘 구현</vt:lpstr>
      <vt:lpstr>1.4 밴디트 알고리즘 구현</vt:lpstr>
      <vt:lpstr>1.4 밴디트 알고리즘 구현</vt:lpstr>
      <vt:lpstr>1.4 밴디트 알고리즘 구현</vt:lpstr>
      <vt:lpstr>1.4 밴디트 알고리즘 구현</vt:lpstr>
      <vt:lpstr>1.4 밴디트 알고리즘 구현</vt:lpstr>
      <vt:lpstr>1.4 밴디트 알고리즘 구현</vt:lpstr>
      <vt:lpstr>1.4 밴디트 알고리즘 구현</vt:lpstr>
      <vt:lpstr>1.5 비정상 문제</vt:lpstr>
      <vt:lpstr>1.5 비정상 문제</vt:lpstr>
      <vt:lpstr>1.5 비정상 문제</vt:lpstr>
      <vt:lpstr>1.5 비정상 문제</vt:lpstr>
      <vt:lpstr>1.5 비정상 문제</vt:lpstr>
      <vt:lpstr>감사합니다.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Office User</dc:creator>
  <cp:lastModifiedBy>명섭 김</cp:lastModifiedBy>
  <cp:revision>2332</cp:revision>
  <cp:lastPrinted>2022-02-14T08:43:15Z</cp:lastPrinted>
  <dcterms:created xsi:type="dcterms:W3CDTF">2021-03-18T02:00:23Z</dcterms:created>
  <dcterms:modified xsi:type="dcterms:W3CDTF">2025-03-20T05:23:37Z</dcterms:modified>
</cp:coreProperties>
</file>